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7.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8.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9.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10.xml" ContentType="application/vnd.openxmlformats-officedocument.presentationml.notesSlide+xml"/>
  <Override PartName="/ppt/tags/tag144.xml" ContentType="application/vnd.openxmlformats-officedocument.presentationml.tags+xml"/>
  <Override PartName="/ppt/notesSlides/notesSlide11.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48.xml" ContentType="application/vnd.openxmlformats-officedocument.presentationml.tags+xml"/>
  <Override PartName="/ppt/tags/tag149.xml" ContentType="application/vnd.openxmlformats-officedocument.presentationml.tags+xml"/>
  <Override PartName="/ppt/notesSlides/notesSlide14.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15.xml" ContentType="application/vnd.openxmlformats-officedocument.presentationml.notesSlide+xml"/>
  <Override PartName="/ppt/tags/tag154.xml" ContentType="application/vnd.openxmlformats-officedocument.presentationml.tags+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55.xml" ContentType="application/vnd.openxmlformats-officedocument.presentationml.tags+xml"/>
  <Override PartName="/ppt/tags/tag15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57.xml" ContentType="application/vnd.openxmlformats-officedocument.presentationml.tags+xml"/>
  <Override PartName="/ppt/tags/tag15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23.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notesSlides/notesSlide24.xml" ContentType="application/vnd.openxmlformats-officedocument.presentationml.notesSlide+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5.xml" ContentType="application/vnd.openxmlformats-officedocument.presentationml.notesSlide+xml"/>
  <Override PartName="/ppt/tags/tag171.xml" ContentType="application/vnd.openxmlformats-officedocument.presentationml.tags+xml"/>
  <Override PartName="/ppt/notesSlides/notesSlide26.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notesSlides/notesSlide27.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9" r:id="rId6"/>
    <p:sldMasterId id="2147483805" r:id="rId7"/>
  </p:sldMasterIdLst>
  <p:notesMasterIdLst>
    <p:notesMasterId r:id="rId36"/>
  </p:notesMasterIdLst>
  <p:sldIdLst>
    <p:sldId id="319" r:id="rId8"/>
    <p:sldId id="610" r:id="rId9"/>
    <p:sldId id="327" r:id="rId10"/>
    <p:sldId id="575" r:id="rId11"/>
    <p:sldId id="573" r:id="rId12"/>
    <p:sldId id="644" r:id="rId13"/>
    <p:sldId id="613" r:id="rId14"/>
    <p:sldId id="647" r:id="rId15"/>
    <p:sldId id="615" r:id="rId16"/>
    <p:sldId id="648" r:id="rId17"/>
    <p:sldId id="617" r:id="rId18"/>
    <p:sldId id="646" r:id="rId19"/>
    <p:sldId id="658" r:id="rId20"/>
    <p:sldId id="622" r:id="rId21"/>
    <p:sldId id="623" r:id="rId22"/>
    <p:sldId id="659" r:id="rId23"/>
    <p:sldId id="639" r:id="rId24"/>
    <p:sldId id="660" r:id="rId25"/>
    <p:sldId id="628" r:id="rId26"/>
    <p:sldId id="661" r:id="rId27"/>
    <p:sldId id="631" r:id="rId28"/>
    <p:sldId id="662" r:id="rId29"/>
    <p:sldId id="377" r:id="rId30"/>
    <p:sldId id="284" r:id="rId31"/>
    <p:sldId id="393" r:id="rId32"/>
    <p:sldId id="288" r:id="rId33"/>
    <p:sldId id="325" r:id="rId34"/>
    <p:sldId id="286" r:id="rId35"/>
  </p:sldIdLst>
  <p:sldSz cx="9144000" cy="5143500" type="screen16x9"/>
  <p:notesSz cx="6858000" cy="1552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2466F6-BD4E-4577-9FA9-88217D65C4BF}">
          <p14:sldIdLst>
            <p14:sldId id="319"/>
            <p14:sldId id="610"/>
            <p14:sldId id="327"/>
            <p14:sldId id="575"/>
            <p14:sldId id="573"/>
            <p14:sldId id="644"/>
            <p14:sldId id="613"/>
          </p14:sldIdLst>
        </p14:section>
        <p14:section name="History" id="{4A623196-6D64-439C-89C6-7388804233B3}">
          <p14:sldIdLst>
            <p14:sldId id="647"/>
            <p14:sldId id="615"/>
            <p14:sldId id="648"/>
            <p14:sldId id="617"/>
            <p14:sldId id="646"/>
            <p14:sldId id="658"/>
            <p14:sldId id="622"/>
            <p14:sldId id="623"/>
            <p14:sldId id="659"/>
            <p14:sldId id="639"/>
            <p14:sldId id="660"/>
            <p14:sldId id="628"/>
            <p14:sldId id="661"/>
            <p14:sldId id="631"/>
            <p14:sldId id="662"/>
            <p14:sldId id="377"/>
            <p14:sldId id="284"/>
            <p14:sldId id="393"/>
            <p14:sldId id="288"/>
            <p14:sldId id="325"/>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172">
          <p15:clr>
            <a:srgbClr val="A4A3A4"/>
          </p15:clr>
        </p15:guide>
        <p15:guide id="2" pos="1360">
          <p15:clr>
            <a:srgbClr val="A4A3A4"/>
          </p15:clr>
        </p15:guide>
        <p15:guide id="3" orient="horz" pos="2208">
          <p15:clr>
            <a:srgbClr val="A4A3A4"/>
          </p15:clr>
        </p15:guide>
        <p15:guide id="4" pos="2928">
          <p15:clr>
            <a:srgbClr val="A4A3A4"/>
          </p15:clr>
        </p15:guide>
        <p15:guide id="5" orient="horz" pos="2880">
          <p15:clr>
            <a:srgbClr val="A4A3A4"/>
          </p15:clr>
        </p15:guide>
        <p15:guide id="6" orient="horz" pos="2928">
          <p15:clr>
            <a:srgbClr val="A4A3A4"/>
          </p15:clr>
        </p15:guide>
        <p15:guide id="7" pos="1026">
          <p15:clr>
            <a:srgbClr val="A4A3A4"/>
          </p15:clr>
        </p15:guide>
        <p15:guide id="8"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nthier, Pierre-Yves" initials="LPY" lastIdx="6" clrIdx="0">
    <p:extLst>
      <p:ext uri="{19B8F6BF-5375-455C-9EA6-DF929625EA0E}">
        <p15:presenceInfo xmlns:p15="http://schemas.microsoft.com/office/powerpoint/2012/main" userId="S-1-5-21-1188878811-2444635114-3648244913-51079" providerId="AD"/>
      </p:ext>
    </p:extLst>
  </p:cmAuthor>
  <p:cmAuthor id="2" name="Lisa Rickenbacher" initials="LR" lastIdx="1" clrIdx="1">
    <p:extLst>
      <p:ext uri="{19B8F6BF-5375-455C-9EA6-DF929625EA0E}">
        <p15:presenceInfo xmlns:p15="http://schemas.microsoft.com/office/powerpoint/2012/main" userId="Lisa Rickenbacher" providerId="None"/>
      </p:ext>
    </p:extLst>
  </p:cmAuthor>
  <p:cmAuthor id="3" name="Jansen, Rebecca" initials="JR" lastIdx="38" clrIdx="2">
    <p:extLst>
      <p:ext uri="{19B8F6BF-5375-455C-9EA6-DF929625EA0E}">
        <p15:presenceInfo xmlns:p15="http://schemas.microsoft.com/office/powerpoint/2012/main" userId="S::Rebecca.Jansen@nrc-cnrc.gc.ca::070ac63d-9a3d-4345-a18c-a7010068bbe1" providerId="AD"/>
      </p:ext>
    </p:extLst>
  </p:cmAuthor>
  <p:cmAuthor id="4" name="Maistrovskaya, Mariya" initials="MM" lastIdx="15" clrIdx="3">
    <p:extLst>
      <p:ext uri="{19B8F6BF-5375-455C-9EA6-DF929625EA0E}">
        <p15:presenceInfo xmlns:p15="http://schemas.microsoft.com/office/powerpoint/2012/main" userId="S-1-5-21-1188878811-2444635114-3648244913-62447" providerId="AD"/>
      </p:ext>
    </p:extLst>
  </p:cmAuthor>
  <p:cmAuthor id="5" name="Lethiecq-Normand, Maude" initials="LNM" lastIdx="3" clrIdx="4">
    <p:extLst>
      <p:ext uri="{19B8F6BF-5375-455C-9EA6-DF929625EA0E}">
        <p15:presenceInfo xmlns:p15="http://schemas.microsoft.com/office/powerpoint/2012/main" userId="S::Maude.Lethiecq-Normand@nrc-cnrc.gc.ca::4f966675-315c-425e-812c-6904d0508321" providerId="AD"/>
      </p:ext>
    </p:extLst>
  </p:cmAuthor>
  <p:cmAuthor id="6" name="Boulanger, Chantale" initials="BC" lastIdx="24" clrIdx="5">
    <p:extLst>
      <p:ext uri="{19B8F6BF-5375-455C-9EA6-DF929625EA0E}">
        <p15:presenceInfo xmlns:p15="http://schemas.microsoft.com/office/powerpoint/2012/main" userId="S::Chantale.Boulanger@nrc-cnrc.gc.ca::cb88b5b0-389c-43f5-ad62-53df436cb0fa" providerId="AD"/>
      </p:ext>
    </p:extLst>
  </p:cmAuthor>
  <p:cmAuthor id="7" name="Minkus, Tracy" initials="MT" lastIdx="4" clrIdx="6">
    <p:extLst>
      <p:ext uri="{19B8F6BF-5375-455C-9EA6-DF929625EA0E}">
        <p15:presenceInfo xmlns:p15="http://schemas.microsoft.com/office/powerpoint/2012/main" userId="S::Tracy.Minkus@nrc-cnrc.gc.ca::4799ce5f-7e57-4b67-9213-a571d5c4b28b" providerId="AD"/>
      </p:ext>
    </p:extLst>
  </p:cmAuthor>
  <p:cmAuthor id="8" name="Wisniewski, Carine" initials="WC" lastIdx="1" clrIdx="7">
    <p:extLst>
      <p:ext uri="{19B8F6BF-5375-455C-9EA6-DF929625EA0E}">
        <p15:presenceInfo xmlns:p15="http://schemas.microsoft.com/office/powerpoint/2012/main" userId="S::Carine.Wisniewski@nrc-cnrc.gc.ca::4645eab7-efdb-4039-9a56-229a91fd6723" providerId="AD"/>
      </p:ext>
    </p:extLst>
  </p:cmAuthor>
  <p:cmAuthor id="9" name="Fortin, Felicia" initials="FF" lastIdx="4" clrIdx="8">
    <p:extLst>
      <p:ext uri="{19B8F6BF-5375-455C-9EA6-DF929625EA0E}">
        <p15:presenceInfo xmlns:p15="http://schemas.microsoft.com/office/powerpoint/2012/main" userId="S::Felicia.Fortin@nrc-cnrc.gc.ca::ff0e74f1-9f32-4113-9dab-63235868be0e" providerId="AD"/>
      </p:ext>
    </p:extLst>
  </p:cmAuthor>
  <p:cmAuthor id="10" name="Venne, Renee" initials="VR" lastIdx="20" clrIdx="9">
    <p:extLst>
      <p:ext uri="{19B8F6BF-5375-455C-9EA6-DF929625EA0E}">
        <p15:presenceInfo xmlns:p15="http://schemas.microsoft.com/office/powerpoint/2012/main" userId="S::Renee.Venne@nrc-cnrc.gc.ca::1cd0a5f2-f8a0-4057-b765-c027dd87c6a5" providerId="AD"/>
      </p:ext>
    </p:extLst>
  </p:cmAuthor>
  <p:cmAuthor id="11" name="Kelley, Allison" initials="KA" lastIdx="9" clrIdx="8">
    <p:extLst>
      <p:ext uri="{19B8F6BF-5375-455C-9EA6-DF929625EA0E}">
        <p15:presenceInfo xmlns:p15="http://schemas.microsoft.com/office/powerpoint/2012/main" userId="S::Allison.Kelley@nrc-cnrc.gc.ca::e3ef3ff6-6b4c-4c73-a42f-99879bc8fbf6" providerId="AD"/>
      </p:ext>
    </p:extLst>
  </p:cmAuthor>
  <p:cmAuthor id="12" name="Taverner, Katherine" initials="TK" lastIdx="2" clrIdx="10">
    <p:extLst>
      <p:ext uri="{19B8F6BF-5375-455C-9EA6-DF929625EA0E}">
        <p15:presenceInfo xmlns:p15="http://schemas.microsoft.com/office/powerpoint/2012/main" userId="S-1-5-21-1188878811-2444635114-3648244913-10489" providerId="AD"/>
      </p:ext>
    </p:extLst>
  </p:cmAuthor>
  <p:cmAuthor id="13" name="Roy, Christian" initials="RC" lastIdx="1" clrIdx="11">
    <p:extLst>
      <p:ext uri="{19B8F6BF-5375-455C-9EA6-DF929625EA0E}">
        <p15:presenceInfo xmlns:p15="http://schemas.microsoft.com/office/powerpoint/2012/main" userId="S-1-5-21-1188878811-2444635114-3648244913-516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822"/>
    <a:srgbClr val="550033"/>
    <a:srgbClr val="669933"/>
    <a:srgbClr val="AA0011"/>
    <a:srgbClr val="006688"/>
    <a:srgbClr val="0044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13" autoAdjust="0"/>
    <p:restoredTop sz="67211" autoAdjust="0"/>
  </p:normalViewPr>
  <p:slideViewPr>
    <p:cSldViewPr snapToGrid="0" snapToObjects="1">
      <p:cViewPr varScale="1">
        <p:scale>
          <a:sx n="49" d="100"/>
          <a:sy n="49" d="100"/>
        </p:scale>
        <p:origin x="106"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6" d="100"/>
          <a:sy n="66" d="100"/>
        </p:scale>
        <p:origin x="0" y="0"/>
      </p:cViewPr>
      <p:guideLst>
        <p:guide orient="horz" pos="2172"/>
        <p:guide pos="1360"/>
        <p:guide orient="horz" pos="2208"/>
        <p:guide pos="2928"/>
        <p:guide orient="horz" pos="2880"/>
        <p:guide orient="horz" pos="2928"/>
        <p:guide pos="1026"/>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AB9FC3-2437-4987-8F3D-2DAF7BD1577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365DA9A5-B012-408B-80C2-79797ADFBE25}">
      <dgm:prSet phldrT="[Text]" custT="1"/>
      <dgm:spPr>
        <a:solidFill>
          <a:srgbClr val="006688"/>
        </a:solidFill>
        <a:ln>
          <a:solidFill>
            <a:srgbClr val="006688"/>
          </a:solidFill>
        </a:ln>
      </dgm:spPr>
      <dgm:t>
        <a:bodyPr/>
        <a:lstStyle/>
        <a:p>
          <a:r>
            <a:rPr lang="fr-CA" sz="1100" b="1" noProof="0" dirty="0"/>
            <a:t>Recherche et intelligence d’affaires</a:t>
          </a:r>
        </a:p>
      </dgm:t>
    </dgm:pt>
    <dgm:pt modelId="{D6D696F0-5766-4926-BC4E-ED5B7AED13B2}" type="parTrans" cxnId="{3FC99B43-7027-4019-90A5-CAD90D51CEE1}">
      <dgm:prSet/>
      <dgm:spPr/>
      <dgm:t>
        <a:bodyPr/>
        <a:lstStyle/>
        <a:p>
          <a:endParaRPr lang="en-US"/>
        </a:p>
      </dgm:t>
    </dgm:pt>
    <dgm:pt modelId="{9D429154-7987-47BD-A294-338EC62673CC}" type="sibTrans" cxnId="{3FC99B43-7027-4019-90A5-CAD90D51CEE1}">
      <dgm:prSet/>
      <dgm:spPr/>
      <dgm:t>
        <a:bodyPr/>
        <a:lstStyle/>
        <a:p>
          <a:endParaRPr lang="en-US"/>
        </a:p>
      </dgm:t>
    </dgm:pt>
    <dgm:pt modelId="{9114CAC7-11DE-4E5B-81DD-3E5BF59FAB1E}">
      <dgm:prSet phldrT="[Text]" custT="1"/>
      <dgm:spPr>
        <a:solidFill>
          <a:srgbClr val="CBD3DA">
            <a:alpha val="89804"/>
          </a:srgbClr>
        </a:solidFill>
        <a:ln>
          <a:solidFill>
            <a:srgbClr val="CBD3DA">
              <a:alpha val="89804"/>
            </a:srgbClr>
          </a:solidFill>
        </a:ln>
      </dgm:spPr>
      <dgm:t>
        <a:bodyPr/>
        <a:lstStyle/>
        <a:p>
          <a:pPr>
            <a:lnSpc>
              <a:spcPct val="80000"/>
            </a:lnSpc>
            <a:spcAft>
              <a:spcPts val="125"/>
            </a:spcAft>
            <a:buChar char="•"/>
          </a:pPr>
          <a:r>
            <a:rPr lang="fr-CA" sz="900" noProof="0" dirty="0"/>
            <a:t>Informations qui facilitent la prise de décisions fondées sur des faits probants:</a:t>
          </a:r>
        </a:p>
      </dgm:t>
    </dgm:pt>
    <dgm:pt modelId="{119965DD-2DE8-4259-8E49-71995916FBF4}" type="parTrans" cxnId="{1A170D93-8794-4350-AF72-ED51B5C8A9EE}">
      <dgm:prSet/>
      <dgm:spPr/>
      <dgm:t>
        <a:bodyPr/>
        <a:lstStyle/>
        <a:p>
          <a:endParaRPr lang="en-US"/>
        </a:p>
      </dgm:t>
    </dgm:pt>
    <dgm:pt modelId="{D62B8370-408E-442D-A749-DD7A82D81A6C}" type="sibTrans" cxnId="{1A170D93-8794-4350-AF72-ED51B5C8A9EE}">
      <dgm:prSet/>
      <dgm:spPr/>
      <dgm:t>
        <a:bodyPr/>
        <a:lstStyle/>
        <a:p>
          <a:endParaRPr lang="en-US"/>
        </a:p>
      </dgm:t>
    </dgm:pt>
    <dgm:pt modelId="{6EA903FD-636F-4C41-AD21-2AF2D8BBC5CF}">
      <dgm:prSet phldrT="[Text]" custT="1"/>
      <dgm:spPr>
        <a:solidFill>
          <a:srgbClr val="AA0011"/>
        </a:solidFill>
        <a:ln>
          <a:solidFill>
            <a:srgbClr val="AA0011"/>
          </a:solidFill>
        </a:ln>
      </dgm:spPr>
      <dgm:t>
        <a:bodyPr/>
        <a:lstStyle/>
        <a:p>
          <a:r>
            <a:rPr lang="fr-CA" sz="1100" b="1" noProof="0" dirty="0"/>
            <a:t>Accès aux collections</a:t>
          </a:r>
        </a:p>
      </dgm:t>
    </dgm:pt>
    <dgm:pt modelId="{9D96A9F9-26A6-43FD-A157-97C78EB3CF6C}" type="parTrans" cxnId="{1D013D24-634A-4912-85B3-6B57B8A8339F}">
      <dgm:prSet/>
      <dgm:spPr/>
      <dgm:t>
        <a:bodyPr/>
        <a:lstStyle/>
        <a:p>
          <a:endParaRPr lang="en-US"/>
        </a:p>
      </dgm:t>
    </dgm:pt>
    <dgm:pt modelId="{072BBFFE-B663-4AB2-B484-58D11D3489C4}" type="sibTrans" cxnId="{1D013D24-634A-4912-85B3-6B57B8A8339F}">
      <dgm:prSet/>
      <dgm:spPr/>
      <dgm:t>
        <a:bodyPr/>
        <a:lstStyle/>
        <a:p>
          <a:endParaRPr lang="en-US"/>
        </a:p>
      </dgm:t>
    </dgm:pt>
    <dgm:pt modelId="{AF76ADA4-9DAE-4C8D-A805-96D5999BA300}">
      <dgm:prSet phldrT="[Text]"/>
      <dgm:spPr>
        <a:solidFill>
          <a:srgbClr val="E2CBCC">
            <a:alpha val="89804"/>
          </a:srgbClr>
        </a:solidFill>
        <a:ln>
          <a:solidFill>
            <a:srgbClr val="E2CBCC">
              <a:alpha val="89804"/>
            </a:srgbClr>
          </a:solidFill>
        </a:ln>
      </dgm:spPr>
      <dgm:t>
        <a:bodyPr/>
        <a:lstStyle/>
        <a:p>
          <a:pPr>
            <a:lnSpc>
              <a:spcPct val="90000"/>
            </a:lnSpc>
            <a:spcAft>
              <a:spcPct val="15000"/>
            </a:spcAft>
          </a:pPr>
          <a:r>
            <a:rPr lang="fr-CA" noProof="0" dirty="0"/>
            <a:t>Accès aux collections de documents imprimés et électroniques</a:t>
          </a:r>
        </a:p>
      </dgm:t>
    </dgm:pt>
    <dgm:pt modelId="{845B53F6-A169-4EC6-AB66-B7445569D12A}" type="parTrans" cxnId="{23382DC0-095B-4E8C-BA9F-8E21EB0445E0}">
      <dgm:prSet/>
      <dgm:spPr/>
      <dgm:t>
        <a:bodyPr/>
        <a:lstStyle/>
        <a:p>
          <a:endParaRPr lang="en-US"/>
        </a:p>
      </dgm:t>
    </dgm:pt>
    <dgm:pt modelId="{6A1B3A5C-7551-448D-8FC8-3FCA5D4E9A5A}" type="sibTrans" cxnId="{23382DC0-095B-4E8C-BA9F-8E21EB0445E0}">
      <dgm:prSet/>
      <dgm:spPr/>
      <dgm:t>
        <a:bodyPr/>
        <a:lstStyle/>
        <a:p>
          <a:endParaRPr lang="en-US"/>
        </a:p>
      </dgm:t>
    </dgm:pt>
    <dgm:pt modelId="{52BB8111-6371-4FBF-AB6F-38E18497C12E}">
      <dgm:prSet phldrT="[Text]" custT="1"/>
      <dgm:spPr>
        <a:solidFill>
          <a:srgbClr val="669933"/>
        </a:solidFill>
        <a:ln>
          <a:solidFill>
            <a:srgbClr val="669933"/>
          </a:solidFill>
        </a:ln>
      </dgm:spPr>
      <dgm:t>
        <a:bodyPr/>
        <a:lstStyle/>
        <a:p>
          <a:r>
            <a:rPr lang="fr-CA" sz="1100" b="1" noProof="0" dirty="0"/>
            <a:t>Gestion de l’information (GI)</a:t>
          </a:r>
        </a:p>
      </dgm:t>
    </dgm:pt>
    <dgm:pt modelId="{43C3CD0C-170C-4B06-BC04-BC53C436C046}" type="parTrans" cxnId="{5F12E4FC-0FE1-4609-BF2F-080967853104}">
      <dgm:prSet/>
      <dgm:spPr/>
      <dgm:t>
        <a:bodyPr/>
        <a:lstStyle/>
        <a:p>
          <a:endParaRPr lang="en-US"/>
        </a:p>
      </dgm:t>
    </dgm:pt>
    <dgm:pt modelId="{AF999AF1-111F-4579-AC40-E37AB8838685}" type="sibTrans" cxnId="{5F12E4FC-0FE1-4609-BF2F-080967853104}">
      <dgm:prSet/>
      <dgm:spPr/>
      <dgm:t>
        <a:bodyPr/>
        <a:lstStyle/>
        <a:p>
          <a:endParaRPr lang="en-US"/>
        </a:p>
      </dgm:t>
    </dgm:pt>
    <dgm:pt modelId="{1CC253B7-345D-422E-B4D4-531CB8015BCB}">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fr-CA" noProof="0" dirty="0"/>
            <a:t>Conseils sur les dossiers du CNRC à conserver et sur l’endroit où les stocker</a:t>
          </a:r>
        </a:p>
      </dgm:t>
    </dgm:pt>
    <dgm:pt modelId="{8DBBB1E9-1E81-479F-8C63-DF2FE4D29081}" type="parTrans" cxnId="{037DCC20-E931-42DD-A0B4-645BFB0A4E26}">
      <dgm:prSet/>
      <dgm:spPr/>
      <dgm:t>
        <a:bodyPr/>
        <a:lstStyle/>
        <a:p>
          <a:endParaRPr lang="en-US"/>
        </a:p>
      </dgm:t>
    </dgm:pt>
    <dgm:pt modelId="{48F74990-E296-4DF3-AA11-9CC96EB294F7}" type="sibTrans" cxnId="{037DCC20-E931-42DD-A0B4-645BFB0A4E26}">
      <dgm:prSet/>
      <dgm:spPr/>
      <dgm:t>
        <a:bodyPr/>
        <a:lstStyle/>
        <a:p>
          <a:endParaRPr lang="en-US"/>
        </a:p>
      </dgm:t>
    </dgm:pt>
    <dgm:pt modelId="{80BE34BC-29CB-43E1-B71A-CA87B7756B96}">
      <dgm:prSet phldrT="[Text]" custT="1"/>
      <dgm:spPr>
        <a:solidFill>
          <a:srgbClr val="550033"/>
        </a:solidFill>
        <a:ln>
          <a:solidFill>
            <a:srgbClr val="550033"/>
          </a:solidFill>
        </a:ln>
      </dgm:spPr>
      <dgm:t>
        <a:bodyPr/>
        <a:lstStyle/>
        <a:p>
          <a:r>
            <a:rPr lang="fr-CA" sz="1050" b="1" noProof="0" dirty="0"/>
            <a:t>Publication et conservation des données de recherche</a:t>
          </a:r>
        </a:p>
      </dgm:t>
    </dgm:pt>
    <dgm:pt modelId="{7A7A2C65-F673-4AE5-8A0B-9F5EE2FF6137}" type="parTrans" cxnId="{D3AADAC0-101F-42F2-8816-4CCE419F4FB5}">
      <dgm:prSet/>
      <dgm:spPr/>
      <dgm:t>
        <a:bodyPr/>
        <a:lstStyle/>
        <a:p>
          <a:endParaRPr lang="en-US"/>
        </a:p>
      </dgm:t>
    </dgm:pt>
    <dgm:pt modelId="{F80AB71E-33B9-44C1-88ED-FD7108FB3DCB}" type="sibTrans" cxnId="{D3AADAC0-101F-42F2-8816-4CCE419F4FB5}">
      <dgm:prSet/>
      <dgm:spPr/>
      <dgm:t>
        <a:bodyPr/>
        <a:lstStyle/>
        <a:p>
          <a:endParaRPr lang="en-US"/>
        </a:p>
      </dgm:t>
    </dgm:pt>
    <dgm:pt modelId="{E23AA818-63AA-43BA-A5D2-41BE06D25744}">
      <dgm:prSet phldrT="[Tex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Dépôt des publications ainsi que des données et des résultats des recherches</a:t>
          </a:r>
        </a:p>
      </dgm:t>
    </dgm:pt>
    <dgm:pt modelId="{23E31AF0-47D6-436D-A886-F17CFF18886D}" type="parTrans" cxnId="{ACD79E66-37C0-4C99-B4BA-13B17C138850}">
      <dgm:prSet/>
      <dgm:spPr/>
      <dgm:t>
        <a:bodyPr/>
        <a:lstStyle/>
        <a:p>
          <a:endParaRPr lang="en-US"/>
        </a:p>
      </dgm:t>
    </dgm:pt>
    <dgm:pt modelId="{953BF03D-D36B-4252-8165-7DF151376553}" type="sibTrans" cxnId="{ACD79E66-37C0-4C99-B4BA-13B17C138850}">
      <dgm:prSet/>
      <dgm:spPr/>
      <dgm:t>
        <a:bodyPr/>
        <a:lstStyle/>
        <a:p>
          <a:endParaRPr lang="en-US"/>
        </a:p>
      </dgm:t>
    </dgm:pt>
    <dgm:pt modelId="{BE34E50D-A0BE-47D8-9AC1-15C65FF8E7CF}">
      <dgm:prSet phldrT="[Text]" custT="1"/>
      <dgm:spPr>
        <a:solidFill>
          <a:srgbClr val="FF8822"/>
        </a:solidFill>
        <a:ln>
          <a:solidFill>
            <a:srgbClr val="FF8822"/>
          </a:solidFill>
        </a:ln>
      </dgm:spPr>
      <dgm:t>
        <a:bodyPr/>
        <a:lstStyle/>
        <a:p>
          <a:r>
            <a:rPr lang="fr-CA" sz="1200" b="1" noProof="0" dirty="0"/>
            <a:t>AIPRP</a:t>
          </a:r>
        </a:p>
      </dgm:t>
    </dgm:pt>
    <dgm:pt modelId="{8BE70D3C-06AB-4E8D-A44B-37348B83DD3C}" type="parTrans" cxnId="{FC142C2F-2F9A-40C6-BCDF-5CD1025510B6}">
      <dgm:prSet/>
      <dgm:spPr/>
      <dgm:t>
        <a:bodyPr/>
        <a:lstStyle/>
        <a:p>
          <a:endParaRPr lang="en-US"/>
        </a:p>
      </dgm:t>
    </dgm:pt>
    <dgm:pt modelId="{931301CE-D48D-43B3-8BF3-A9209A28A07A}" type="sibTrans" cxnId="{FC142C2F-2F9A-40C6-BCDF-5CD1025510B6}">
      <dgm:prSet/>
      <dgm:spPr/>
      <dgm:t>
        <a:bodyPr/>
        <a:lstStyle/>
        <a:p>
          <a:endParaRPr lang="en-US"/>
        </a:p>
      </dgm:t>
    </dgm:pt>
    <dgm:pt modelId="{0D3C1718-6C0C-4E9C-9430-81D6B2027E48}">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fr-CA" noProof="0" dirty="0"/>
            <a:t>Traitement des demandes formulées en vertu des lois d’accès à l’information et de protection des renseignements personnels</a:t>
          </a:r>
        </a:p>
      </dgm:t>
    </dgm:pt>
    <dgm:pt modelId="{43F4DD98-B774-4349-B2BB-D530FB899241}" type="parTrans" cxnId="{3D2BC2AF-A567-4D38-91CE-3EB442EC3A0D}">
      <dgm:prSet/>
      <dgm:spPr/>
      <dgm:t>
        <a:bodyPr/>
        <a:lstStyle/>
        <a:p>
          <a:endParaRPr lang="en-US"/>
        </a:p>
      </dgm:t>
    </dgm:pt>
    <dgm:pt modelId="{9D8AAC30-1BF0-42CC-A18A-814E33E675BE}" type="sibTrans" cxnId="{3D2BC2AF-A567-4D38-91CE-3EB442EC3A0D}">
      <dgm:prSet/>
      <dgm:spPr/>
      <dgm:t>
        <a:bodyPr/>
        <a:lstStyle/>
        <a:p>
          <a:endParaRPr lang="en-US"/>
        </a:p>
      </dgm:t>
    </dgm:pt>
    <dgm:pt modelId="{F7451094-D47F-44C0-8D30-44ACC2DA6226}">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Dynamique du marché</a:t>
          </a:r>
        </a:p>
      </dgm:t>
    </dgm:pt>
    <dgm:pt modelId="{6778CDF7-5381-4BCB-8488-8476B61E943D}" type="parTrans" cxnId="{88681A01-6849-49DE-BDF1-49D6FB1FDBF1}">
      <dgm:prSet/>
      <dgm:spPr/>
      <dgm:t>
        <a:bodyPr/>
        <a:lstStyle/>
        <a:p>
          <a:endParaRPr lang="en-US"/>
        </a:p>
      </dgm:t>
    </dgm:pt>
    <dgm:pt modelId="{1B9817A6-164E-4D1E-ABD3-3D4AAD16F37C}" type="sibTrans" cxnId="{88681A01-6849-49DE-BDF1-49D6FB1FDBF1}">
      <dgm:prSet/>
      <dgm:spPr/>
      <dgm:t>
        <a:bodyPr/>
        <a:lstStyle/>
        <a:p>
          <a:endParaRPr lang="en-US"/>
        </a:p>
      </dgm:t>
    </dgm:pt>
    <dgm:pt modelId="{8025F19F-E7CE-4797-87D7-466D2B75E2E3}">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fr-CA" sz="900" noProof="0" dirty="0">
            <a:solidFill>
              <a:srgbClr val="000000">
                <a:hueOff val="0"/>
                <a:satOff val="0"/>
                <a:lumOff val="0"/>
                <a:alphaOff val="0"/>
              </a:srgbClr>
            </a:solidFill>
            <a:latin typeface="Arial"/>
            <a:ea typeface="+mn-ea"/>
            <a:cs typeface="+mn-cs"/>
          </a:endParaRPr>
        </a:p>
      </dgm:t>
    </dgm:pt>
    <dgm:pt modelId="{8616EA76-0E69-4851-A7F7-79E45927AA35}" type="parTrans" cxnId="{7FD6D38B-EA05-4421-9D6C-1C7FE8A8FFE0}">
      <dgm:prSet/>
      <dgm:spPr/>
      <dgm:t>
        <a:bodyPr/>
        <a:lstStyle/>
        <a:p>
          <a:endParaRPr lang="en-US"/>
        </a:p>
      </dgm:t>
    </dgm:pt>
    <dgm:pt modelId="{C7F1C63E-0F43-4953-A3D2-3F13C708805B}" type="sibTrans" cxnId="{7FD6D38B-EA05-4421-9D6C-1C7FE8A8FFE0}">
      <dgm:prSet/>
      <dgm:spPr/>
      <dgm:t>
        <a:bodyPr/>
        <a:lstStyle/>
        <a:p>
          <a:endParaRPr lang="en-US"/>
        </a:p>
      </dgm:t>
    </dgm:pt>
    <dgm:pt modelId="{93455118-2FED-4AD3-9EF6-7B067C5DD839}">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err="1">
              <a:solidFill>
                <a:srgbClr val="000000">
                  <a:hueOff val="0"/>
                  <a:satOff val="0"/>
                  <a:lumOff val="0"/>
                  <a:alphaOff val="0"/>
                </a:srgbClr>
              </a:solidFill>
              <a:latin typeface="Arial"/>
              <a:ea typeface="+mn-ea"/>
              <a:cs typeface="+mn-cs"/>
            </a:rPr>
            <a:t>Rédactique</a:t>
          </a:r>
          <a:endParaRPr lang="fr-CA" sz="900" noProof="0" dirty="0">
            <a:solidFill>
              <a:srgbClr val="000000">
                <a:hueOff val="0"/>
                <a:satOff val="0"/>
                <a:lumOff val="0"/>
                <a:alphaOff val="0"/>
              </a:srgbClr>
            </a:solidFill>
            <a:latin typeface="Arial"/>
            <a:ea typeface="+mn-ea"/>
            <a:cs typeface="+mn-cs"/>
          </a:endParaRPr>
        </a:p>
      </dgm:t>
    </dgm:pt>
    <dgm:pt modelId="{E859E84E-4B2A-42B9-9ACF-6DF1A085AC30}" type="parTrans" cxnId="{F1D0FCF2-25B9-4DC2-9405-EA6662245187}">
      <dgm:prSet/>
      <dgm:spPr/>
      <dgm:t>
        <a:bodyPr/>
        <a:lstStyle/>
        <a:p>
          <a:endParaRPr lang="en-US"/>
        </a:p>
      </dgm:t>
    </dgm:pt>
    <dgm:pt modelId="{E9A7BA93-3BF6-416F-ABF0-EFA4C4412B44}" type="sibTrans" cxnId="{F1D0FCF2-25B9-4DC2-9405-EA6662245187}">
      <dgm:prSet/>
      <dgm:spPr/>
      <dgm:t>
        <a:bodyPr/>
        <a:lstStyle/>
        <a:p>
          <a:endParaRPr lang="en-US"/>
        </a:p>
      </dgm:t>
    </dgm:pt>
    <dgm:pt modelId="{99BEAF49-2505-4744-BF26-7312D01C3A1F}">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fr-CA" sz="900" noProof="0" dirty="0">
            <a:solidFill>
              <a:srgbClr val="000000">
                <a:hueOff val="0"/>
                <a:satOff val="0"/>
                <a:lumOff val="0"/>
                <a:alphaOff val="0"/>
              </a:srgbClr>
            </a:solidFill>
            <a:latin typeface="Arial"/>
            <a:ea typeface="+mn-ea"/>
            <a:cs typeface="+mn-cs"/>
          </a:endParaRPr>
        </a:p>
      </dgm:t>
    </dgm:pt>
    <dgm:pt modelId="{71593365-1501-47CB-964B-E5A03986C113}" type="parTrans" cxnId="{D406750C-ED6B-4FC7-B1B7-1B09A3161F2F}">
      <dgm:prSet/>
      <dgm:spPr/>
      <dgm:t>
        <a:bodyPr/>
        <a:lstStyle/>
        <a:p>
          <a:endParaRPr lang="en-US"/>
        </a:p>
      </dgm:t>
    </dgm:pt>
    <dgm:pt modelId="{56F19B73-C1A0-4648-8633-671B5885F264}" type="sibTrans" cxnId="{D406750C-ED6B-4FC7-B1B7-1B09A3161F2F}">
      <dgm:prSet/>
      <dgm:spPr/>
      <dgm:t>
        <a:bodyPr/>
        <a:lstStyle/>
        <a:p>
          <a:endParaRPr lang="en-US"/>
        </a:p>
      </dgm:t>
    </dgm:pt>
    <dgm:pt modelId="{277EBA7D-C818-41C2-823F-8105A0F6AA77}">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Aide à la diligence raisonnable en sécurité de la recherche</a:t>
          </a:r>
        </a:p>
      </dgm:t>
    </dgm:pt>
    <dgm:pt modelId="{4DF8D231-8FB7-4D13-A7E8-40B0A1A80C49}" type="parTrans" cxnId="{1B3B8D87-DB45-4B92-B651-7CA5B776AFA1}">
      <dgm:prSet/>
      <dgm:spPr/>
      <dgm:t>
        <a:bodyPr/>
        <a:lstStyle/>
        <a:p>
          <a:endParaRPr lang="en-US"/>
        </a:p>
      </dgm:t>
    </dgm:pt>
    <dgm:pt modelId="{EB97BA78-F6DB-4064-92CF-8AFA7CC1B99B}" type="sibTrans" cxnId="{1B3B8D87-DB45-4B92-B651-7CA5B776AFA1}">
      <dgm:prSet/>
      <dgm:spPr/>
      <dgm:t>
        <a:bodyPr/>
        <a:lstStyle/>
        <a:p>
          <a:endParaRPr lang="en-US"/>
        </a:p>
      </dgm:t>
    </dgm:pt>
    <dgm:pt modelId="{36297FE6-EF8A-46F9-95B5-4BA8FBF47C0F}">
      <dgm:prSe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Ouverture d’un compte </a:t>
          </a:r>
          <a:r>
            <a:rPr lang="fr-CA" sz="900" noProof="0" dirty="0" err="1">
              <a:latin typeface="+mn-lt"/>
            </a:rPr>
            <a:t>Orcid</a:t>
          </a:r>
          <a:r>
            <a:rPr lang="fr-CA" sz="900" noProof="0" dirty="0">
              <a:latin typeface="+mn-lt"/>
            </a:rPr>
            <a:t> et association du compte aux publications</a:t>
          </a:r>
        </a:p>
      </dgm:t>
    </dgm:pt>
    <dgm:pt modelId="{4F3B97FD-B35C-44EB-AF20-D32B7931A83D}" type="parTrans" cxnId="{8A668DB0-AC92-4BA1-96C8-FE422536005E}">
      <dgm:prSet/>
      <dgm:spPr/>
      <dgm:t>
        <a:bodyPr/>
        <a:lstStyle/>
        <a:p>
          <a:endParaRPr lang="en-US"/>
        </a:p>
      </dgm:t>
    </dgm:pt>
    <dgm:pt modelId="{2143451E-A706-40D1-8F15-662F1A08FA9C}" type="sibTrans" cxnId="{8A668DB0-AC92-4BA1-96C8-FE422536005E}">
      <dgm:prSet/>
      <dgm:spPr/>
      <dgm:t>
        <a:bodyPr/>
        <a:lstStyle/>
        <a:p>
          <a:endParaRPr lang="en-US"/>
        </a:p>
      </dgm:t>
    </dgm:pt>
    <dgm:pt modelId="{F344CAFA-4424-42DF-99D2-1DAD0F079D52}">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fr-CA" noProof="0" dirty="0"/>
        </a:p>
      </dgm:t>
    </dgm:pt>
    <dgm:pt modelId="{4D7EA8B1-B01C-44D2-827F-850FD3CA8EB9}" type="parTrans" cxnId="{F7E1F41C-BBED-4A97-B1C4-6DDCFA659215}">
      <dgm:prSet/>
      <dgm:spPr/>
      <dgm:t>
        <a:bodyPr/>
        <a:lstStyle/>
        <a:p>
          <a:endParaRPr lang="en-US"/>
        </a:p>
      </dgm:t>
    </dgm:pt>
    <dgm:pt modelId="{30ADAE0B-1DA6-4B11-83F1-A70F5B1A115E}" type="sibTrans" cxnId="{F7E1F41C-BBED-4A97-B1C4-6DDCFA659215}">
      <dgm:prSet/>
      <dgm:spPr/>
      <dgm:t>
        <a:bodyPr/>
        <a:lstStyle/>
        <a:p>
          <a:endParaRPr lang="en-US"/>
        </a:p>
      </dgm:t>
    </dgm:pt>
    <dgm:pt modelId="{8BFBFFDC-C76E-4119-AE2A-4359EF26F898}">
      <dgm:prSet/>
      <dgm:spPr>
        <a:solidFill>
          <a:srgbClr val="E2CBCC">
            <a:alpha val="89804"/>
          </a:srgbClr>
        </a:solidFill>
        <a:ln>
          <a:solidFill>
            <a:srgbClr val="E2CBCC">
              <a:alpha val="89804"/>
            </a:srgbClr>
          </a:solidFill>
        </a:ln>
      </dgm:spPr>
      <dgm:t>
        <a:bodyPr/>
        <a:lstStyle/>
        <a:p>
          <a:pPr>
            <a:lnSpc>
              <a:spcPct val="90000"/>
            </a:lnSpc>
            <a:spcAft>
              <a:spcPct val="15000"/>
            </a:spcAft>
          </a:pPr>
          <a:r>
            <a:rPr lang="fr-CA" noProof="0" dirty="0"/>
            <a:t>Commande ou emprunt d’articles, d’ouvrages et de normes</a:t>
          </a:r>
        </a:p>
      </dgm:t>
    </dgm:pt>
    <dgm:pt modelId="{E2B3FB54-53E0-4BB8-ABC3-96C5F63D331B}" type="parTrans" cxnId="{20AE0549-A043-438E-AD48-DE8AB95CD683}">
      <dgm:prSet/>
      <dgm:spPr/>
      <dgm:t>
        <a:bodyPr/>
        <a:lstStyle/>
        <a:p>
          <a:endParaRPr lang="en-US"/>
        </a:p>
      </dgm:t>
    </dgm:pt>
    <dgm:pt modelId="{8092B8A1-0B6B-448F-9161-E2B7D0A97B33}" type="sibTrans" cxnId="{20AE0549-A043-438E-AD48-DE8AB95CD683}">
      <dgm:prSet/>
      <dgm:spPr/>
      <dgm:t>
        <a:bodyPr/>
        <a:lstStyle/>
        <a:p>
          <a:endParaRPr lang="en-US"/>
        </a:p>
      </dgm:t>
    </dgm:pt>
    <dgm:pt modelId="{92764295-A5F8-4CC5-A64E-B75762475433}">
      <dgm:prSet/>
      <dgm:spPr>
        <a:solidFill>
          <a:srgbClr val="E2CBCC">
            <a:alpha val="89804"/>
          </a:srgbClr>
        </a:solidFill>
        <a:ln>
          <a:solidFill>
            <a:srgbClr val="E2CBCC">
              <a:alpha val="89804"/>
            </a:srgbClr>
          </a:solidFill>
        </a:ln>
      </dgm:spPr>
      <dgm:t>
        <a:bodyPr/>
        <a:lstStyle/>
        <a:p>
          <a:pPr>
            <a:lnSpc>
              <a:spcPct val="80000"/>
            </a:lnSpc>
            <a:spcAft>
              <a:spcPts val="125"/>
            </a:spcAft>
          </a:pPr>
          <a:endParaRPr lang="fr-CA" noProof="0" dirty="0"/>
        </a:p>
      </dgm:t>
    </dgm:pt>
    <dgm:pt modelId="{0F12065A-F7C2-4233-A607-967F9887BB5A}" type="parTrans" cxnId="{4AC1C82F-07C9-4932-B343-C8B1B2E02E4C}">
      <dgm:prSet/>
      <dgm:spPr/>
      <dgm:t>
        <a:bodyPr/>
        <a:lstStyle/>
        <a:p>
          <a:endParaRPr lang="en-US"/>
        </a:p>
      </dgm:t>
    </dgm:pt>
    <dgm:pt modelId="{2408B62A-32A3-4472-BC8A-6A2891D89E94}" type="sibTrans" cxnId="{4AC1C82F-07C9-4932-B343-C8B1B2E02E4C}">
      <dgm:prSet/>
      <dgm:spPr/>
      <dgm:t>
        <a:bodyPr/>
        <a:lstStyle/>
        <a:p>
          <a:endParaRPr lang="en-US"/>
        </a:p>
      </dgm:t>
    </dgm:pt>
    <dgm:pt modelId="{4BCD320C-81BE-48F1-91B1-C8D6A47774FD}">
      <dgm:prSet/>
      <dgm:spPr>
        <a:solidFill>
          <a:srgbClr val="E2CBCC">
            <a:alpha val="89804"/>
          </a:srgbClr>
        </a:solidFill>
        <a:ln>
          <a:solidFill>
            <a:srgbClr val="E2CBCC">
              <a:alpha val="89804"/>
            </a:srgbClr>
          </a:solidFill>
        </a:ln>
      </dgm:spPr>
      <dgm:t>
        <a:bodyPr/>
        <a:lstStyle/>
        <a:p>
          <a:pPr>
            <a:lnSpc>
              <a:spcPct val="90000"/>
            </a:lnSpc>
            <a:spcAft>
              <a:spcPct val="15000"/>
            </a:spcAft>
          </a:pPr>
          <a:r>
            <a:rPr lang="fr-CA" noProof="0" dirty="0"/>
            <a:t>Accès aux outils de recherche et aux bases de données auxquelles la bibliothèque est abonnée</a:t>
          </a:r>
        </a:p>
      </dgm:t>
    </dgm:pt>
    <dgm:pt modelId="{2C76BA49-7FCB-4453-B33F-20D0FF64919F}" type="parTrans" cxnId="{E775C3D3-5547-42F5-AD8D-384DFABCA9BE}">
      <dgm:prSet/>
      <dgm:spPr/>
      <dgm:t>
        <a:bodyPr/>
        <a:lstStyle/>
        <a:p>
          <a:endParaRPr lang="en-US"/>
        </a:p>
      </dgm:t>
    </dgm:pt>
    <dgm:pt modelId="{AB3F985C-4973-49DF-BCFC-AFB4C612700D}" type="sibTrans" cxnId="{E775C3D3-5547-42F5-AD8D-384DFABCA9BE}">
      <dgm:prSet/>
      <dgm:spPr/>
      <dgm:t>
        <a:bodyPr/>
        <a:lstStyle/>
        <a:p>
          <a:endParaRPr lang="en-US"/>
        </a:p>
      </dgm:t>
    </dgm:pt>
    <dgm:pt modelId="{4153AE02-2B27-4D04-9F33-2E660B4AB001}">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fr-CA" noProof="0" dirty="0"/>
        </a:p>
      </dgm:t>
    </dgm:pt>
    <dgm:pt modelId="{8B0DC915-7846-40B9-B8F6-408D04246763}" type="parTrans" cxnId="{0BD42AA1-7A5A-4AE7-BFF2-83D0346AF971}">
      <dgm:prSet/>
      <dgm:spPr/>
      <dgm:t>
        <a:bodyPr/>
        <a:lstStyle/>
        <a:p>
          <a:endParaRPr lang="en-US"/>
        </a:p>
      </dgm:t>
    </dgm:pt>
    <dgm:pt modelId="{6E9F5BFC-5AA8-4E26-849C-01B32EECDA3B}" type="sibTrans" cxnId="{0BD42AA1-7A5A-4AE7-BFF2-83D0346AF971}">
      <dgm:prSet/>
      <dgm:spPr/>
      <dgm:t>
        <a:bodyPr/>
        <a:lstStyle/>
        <a:p>
          <a:endParaRPr lang="en-US"/>
        </a:p>
      </dgm:t>
    </dgm:pt>
    <dgm:pt modelId="{5A0777DA-8EB1-4999-B1FF-AE42D5B99680}">
      <dgm:prSet phldrT="[Text]" custT="1"/>
      <dgm:spPr>
        <a:solidFill>
          <a:srgbClr val="CBD3DA">
            <a:alpha val="89804"/>
          </a:srgbClr>
        </a:solidFill>
        <a:ln>
          <a:solidFill>
            <a:srgbClr val="CBD3DA">
              <a:alpha val="89804"/>
            </a:srgbClr>
          </a:solidFill>
        </a:ln>
      </dgm:spPr>
      <dgm:t>
        <a:bodyPr/>
        <a:lstStyle/>
        <a:p>
          <a:pPr>
            <a:lnSpc>
              <a:spcPct val="80000"/>
            </a:lnSpc>
            <a:spcAft>
              <a:spcPts val="125"/>
            </a:spcAft>
            <a:buChar char="•"/>
          </a:pPr>
          <a:endParaRPr lang="fr-CA" sz="900" noProof="0" dirty="0"/>
        </a:p>
      </dgm:t>
    </dgm:pt>
    <dgm:pt modelId="{9A6CC8CC-ADF4-4927-91BA-41686E199EC6}" type="parTrans" cxnId="{4D1FC2C4-8F65-4C07-9E2F-63341DA511AC}">
      <dgm:prSet/>
      <dgm:spPr/>
      <dgm:t>
        <a:bodyPr/>
        <a:lstStyle/>
        <a:p>
          <a:endParaRPr lang="en-US"/>
        </a:p>
      </dgm:t>
    </dgm:pt>
    <dgm:pt modelId="{7F194DF9-02B1-48CE-8547-2827900E3616}" type="sibTrans" cxnId="{4D1FC2C4-8F65-4C07-9E2F-63341DA511AC}">
      <dgm:prSet/>
      <dgm:spPr/>
      <dgm:t>
        <a:bodyPr/>
        <a:lstStyle/>
        <a:p>
          <a:endParaRPr lang="en-US"/>
        </a:p>
      </dgm:t>
    </dgm:pt>
    <dgm:pt modelId="{D9EDF8EF-769E-409C-AD9D-9A782D2F70FB}">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Acteurs principaux du secteur de la recherche et de l’industrie</a:t>
          </a:r>
        </a:p>
      </dgm:t>
    </dgm:pt>
    <dgm:pt modelId="{722075F4-2566-4D06-90B2-AB3BEFA8A5DD}" type="parTrans" cxnId="{01CFE716-E957-4F50-86D2-956A4FAE22C4}">
      <dgm:prSet/>
      <dgm:spPr/>
      <dgm:t>
        <a:bodyPr/>
        <a:lstStyle/>
        <a:p>
          <a:endParaRPr lang="en-US"/>
        </a:p>
      </dgm:t>
    </dgm:pt>
    <dgm:pt modelId="{897A138A-82BF-4234-BB62-EE2DD003D340}" type="sibTrans" cxnId="{01CFE716-E957-4F50-86D2-956A4FAE22C4}">
      <dgm:prSet/>
      <dgm:spPr/>
      <dgm:t>
        <a:bodyPr/>
        <a:lstStyle/>
        <a:p>
          <a:endParaRPr lang="en-US"/>
        </a:p>
      </dgm:t>
    </dgm:pt>
    <dgm:pt modelId="{5F9ACDDC-0611-4D2E-9333-6EB916594651}">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Possibilités de collaboration</a:t>
          </a:r>
        </a:p>
      </dgm:t>
    </dgm:pt>
    <dgm:pt modelId="{B4760429-D8B0-46A0-A468-EB2C129C7A5A}" type="parTrans" cxnId="{364F36F0-4619-4DA6-8EDC-721B8AE2B940}">
      <dgm:prSet/>
      <dgm:spPr/>
      <dgm:t>
        <a:bodyPr/>
        <a:lstStyle/>
        <a:p>
          <a:endParaRPr lang="en-US"/>
        </a:p>
      </dgm:t>
    </dgm:pt>
    <dgm:pt modelId="{8627C705-76C3-415B-860B-AC0AADE1EF9F}" type="sibTrans" cxnId="{364F36F0-4619-4DA6-8EDC-721B8AE2B940}">
      <dgm:prSet/>
      <dgm:spPr/>
      <dgm:t>
        <a:bodyPr/>
        <a:lstStyle/>
        <a:p>
          <a:endParaRPr lang="en-US"/>
        </a:p>
      </dgm:t>
    </dgm:pt>
    <dgm:pt modelId="{CA90C121-2A6E-4C2D-9245-05C225175DC4}">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Tendances scientifiques et technologiques</a:t>
          </a:r>
        </a:p>
      </dgm:t>
    </dgm:pt>
    <dgm:pt modelId="{54D0199D-906B-4241-950D-87457857BB1D}" type="parTrans" cxnId="{921BB804-67A8-4BEA-9769-DAE7D63B38AF}">
      <dgm:prSet/>
      <dgm:spPr/>
      <dgm:t>
        <a:bodyPr/>
        <a:lstStyle/>
        <a:p>
          <a:endParaRPr lang="en-US"/>
        </a:p>
      </dgm:t>
    </dgm:pt>
    <dgm:pt modelId="{7BFE2DF2-8AD1-4C22-9411-CAC8A2CA082E}" type="sibTrans" cxnId="{921BB804-67A8-4BEA-9769-DAE7D63B38AF}">
      <dgm:prSet/>
      <dgm:spPr/>
      <dgm:t>
        <a:bodyPr/>
        <a:lstStyle/>
        <a:p>
          <a:endParaRPr lang="en-US"/>
        </a:p>
      </dgm:t>
    </dgm:pt>
    <dgm:pt modelId="{B1DCD3D4-BD4F-429D-A93E-9B41C2554880}">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Analyse des citations</a:t>
          </a:r>
        </a:p>
      </dgm:t>
    </dgm:pt>
    <dgm:pt modelId="{116168D4-87BD-406E-BA51-D907BCB46CA8}" type="parTrans" cxnId="{3926CBD5-0585-4928-A994-AB239EE2036A}">
      <dgm:prSet/>
      <dgm:spPr/>
      <dgm:t>
        <a:bodyPr/>
        <a:lstStyle/>
        <a:p>
          <a:endParaRPr lang="en-US"/>
        </a:p>
      </dgm:t>
    </dgm:pt>
    <dgm:pt modelId="{E1A20C8B-8131-47C4-9476-FE8D6C8015A0}" type="sibTrans" cxnId="{3926CBD5-0585-4928-A994-AB239EE2036A}">
      <dgm:prSet/>
      <dgm:spPr/>
      <dgm:t>
        <a:bodyPr/>
        <a:lstStyle/>
        <a:p>
          <a:endParaRPr lang="en-US"/>
        </a:p>
      </dgm:t>
    </dgm:pt>
    <dgm:pt modelId="{7243C80C-60CA-43AC-A592-B21719BC99F8}">
      <dgm:prSet/>
      <dgm:spPr>
        <a:solidFill>
          <a:srgbClr val="E2CBCC">
            <a:alpha val="89804"/>
          </a:srgbClr>
        </a:solidFill>
        <a:ln>
          <a:solidFill>
            <a:srgbClr val="E2CBCC">
              <a:alpha val="89804"/>
            </a:srgbClr>
          </a:solidFill>
        </a:ln>
      </dgm:spPr>
      <dgm:t>
        <a:bodyPr/>
        <a:lstStyle/>
        <a:p>
          <a:pPr>
            <a:lnSpc>
              <a:spcPct val="90000"/>
            </a:lnSpc>
            <a:spcAft>
              <a:spcPct val="15000"/>
            </a:spcAft>
          </a:pPr>
          <a:r>
            <a:rPr lang="fr-CA" noProof="0" dirty="0"/>
            <a:t>Vérification des données historiques sur le CNRC</a:t>
          </a:r>
        </a:p>
      </dgm:t>
    </dgm:pt>
    <dgm:pt modelId="{93381E0B-D326-4870-A182-C4C09E78395F}" type="parTrans" cxnId="{8044DC60-915D-4F7A-8D25-37FE3B3F148E}">
      <dgm:prSet/>
      <dgm:spPr/>
      <dgm:t>
        <a:bodyPr/>
        <a:lstStyle/>
        <a:p>
          <a:endParaRPr lang="en-US"/>
        </a:p>
      </dgm:t>
    </dgm:pt>
    <dgm:pt modelId="{F58CA452-6CB6-4BCC-9E84-9E384EF7A550}" type="sibTrans" cxnId="{8044DC60-915D-4F7A-8D25-37FE3B3F148E}">
      <dgm:prSet/>
      <dgm:spPr/>
      <dgm:t>
        <a:bodyPr/>
        <a:lstStyle/>
        <a:p>
          <a:endParaRPr lang="en-US"/>
        </a:p>
      </dgm:t>
    </dgm:pt>
    <dgm:pt modelId="{AE280988-8E16-4648-AEF2-A896F89277FE}">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fr-CA" noProof="0" dirty="0"/>
        </a:p>
      </dgm:t>
    </dgm:pt>
    <dgm:pt modelId="{AF0586E0-A0FB-42E0-9C2A-748E2B524AFB}" type="parTrans" cxnId="{CA776993-9516-4897-A473-93594FB45811}">
      <dgm:prSet/>
      <dgm:spPr/>
      <dgm:t>
        <a:bodyPr/>
        <a:lstStyle/>
        <a:p>
          <a:endParaRPr lang="en-US"/>
        </a:p>
      </dgm:t>
    </dgm:pt>
    <dgm:pt modelId="{F8861206-ED34-458B-B41A-73EAD84672A9}" type="sibTrans" cxnId="{CA776993-9516-4897-A473-93594FB45811}">
      <dgm:prSet/>
      <dgm:spPr/>
      <dgm:t>
        <a:bodyPr/>
        <a:lstStyle/>
        <a:p>
          <a:endParaRPr lang="en-US"/>
        </a:p>
      </dgm:t>
    </dgm:pt>
    <dgm:pt modelId="{52E546C4-19F6-48CA-BCDE-C357B7638F49}">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fr-CA" noProof="0" dirty="0"/>
            <a:t>Conseils sur les pratiques exemplaires et les meilleurs outils pour partager efficacement et sécuritairement l’information avec des partenaires à l’interne et à l’externe</a:t>
          </a:r>
        </a:p>
      </dgm:t>
    </dgm:pt>
    <dgm:pt modelId="{FE19EAEF-49E0-495D-A6D7-A5A7F3CAC317}" type="parTrans" cxnId="{9E50A71A-12C7-4C8D-82AE-319C61DDAEC7}">
      <dgm:prSet/>
      <dgm:spPr/>
      <dgm:t>
        <a:bodyPr/>
        <a:lstStyle/>
        <a:p>
          <a:endParaRPr lang="en-US"/>
        </a:p>
      </dgm:t>
    </dgm:pt>
    <dgm:pt modelId="{757023ED-DA4E-46CA-8609-6BC4014B9856}" type="sibTrans" cxnId="{9E50A71A-12C7-4C8D-82AE-319C61DDAEC7}">
      <dgm:prSet/>
      <dgm:spPr/>
      <dgm:t>
        <a:bodyPr/>
        <a:lstStyle/>
        <a:p>
          <a:endParaRPr lang="en-US"/>
        </a:p>
      </dgm:t>
    </dgm:pt>
    <dgm:pt modelId="{9E54FAC2-A656-4634-ADD9-7029CE322EEC}">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fr-CA" noProof="0" dirty="0"/>
        </a:p>
      </dgm:t>
    </dgm:pt>
    <dgm:pt modelId="{E3C14ADA-FE13-47FF-953D-9AB0C0AC73A6}" type="parTrans" cxnId="{876E7477-E389-4143-9FC8-D25B7E67DC2C}">
      <dgm:prSet/>
      <dgm:spPr/>
      <dgm:t>
        <a:bodyPr/>
        <a:lstStyle/>
        <a:p>
          <a:endParaRPr lang="en-US"/>
        </a:p>
      </dgm:t>
    </dgm:pt>
    <dgm:pt modelId="{76741636-1E6D-4026-A1C0-438B2C6DFD31}" type="sibTrans" cxnId="{876E7477-E389-4143-9FC8-D25B7E67DC2C}">
      <dgm:prSet/>
      <dgm:spPr/>
      <dgm:t>
        <a:bodyPr/>
        <a:lstStyle/>
        <a:p>
          <a:endParaRPr lang="en-US"/>
        </a:p>
      </dgm:t>
    </dgm:pt>
    <dgm:pt modelId="{057DDA66-2770-427D-AA18-E5F1764B00B4}">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fr-CA" noProof="0" dirty="0"/>
            <a:t>Formation sur les outils de GI comme </a:t>
          </a:r>
          <a:r>
            <a:rPr lang="fr-CA" noProof="0" dirty="0" err="1"/>
            <a:t>DocZone</a:t>
          </a:r>
          <a:r>
            <a:rPr lang="fr-CA" noProof="0" dirty="0"/>
            <a:t> et le courriel sur </a:t>
          </a:r>
          <a:r>
            <a:rPr lang="fr-CA" noProof="0" dirty="0" err="1"/>
            <a:t>DocZone</a:t>
          </a:r>
          <a:endParaRPr lang="fr-CA" noProof="0" dirty="0"/>
        </a:p>
      </dgm:t>
    </dgm:pt>
    <dgm:pt modelId="{1C5229BF-5BA2-4B2C-A8B5-8CCB740455B2}" type="parTrans" cxnId="{E17E37EB-801E-45B6-911D-880771C0B0ED}">
      <dgm:prSet/>
      <dgm:spPr/>
      <dgm:t>
        <a:bodyPr/>
        <a:lstStyle/>
        <a:p>
          <a:endParaRPr lang="en-US"/>
        </a:p>
      </dgm:t>
    </dgm:pt>
    <dgm:pt modelId="{E30A87BE-8899-4815-A66D-D8C587DE6574}" type="sibTrans" cxnId="{E17E37EB-801E-45B6-911D-880771C0B0ED}">
      <dgm:prSet/>
      <dgm:spPr/>
      <dgm:t>
        <a:bodyPr/>
        <a:lstStyle/>
        <a:p>
          <a:endParaRPr lang="en-US"/>
        </a:p>
      </dgm:t>
    </dgm:pt>
    <dgm:pt modelId="{28DCD0FF-3BFE-48E2-AF5A-23C166B549C7}">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fr-CA" noProof="0" dirty="0"/>
        </a:p>
      </dgm:t>
    </dgm:pt>
    <dgm:pt modelId="{524FB590-53E6-48E6-ACC2-D12B3E7A0C2B}" type="parTrans" cxnId="{00A9683E-D995-4808-8CF4-5174082AF139}">
      <dgm:prSet/>
      <dgm:spPr/>
      <dgm:t>
        <a:bodyPr/>
        <a:lstStyle/>
        <a:p>
          <a:endParaRPr lang="en-US"/>
        </a:p>
      </dgm:t>
    </dgm:pt>
    <dgm:pt modelId="{B4501F12-CF90-47A9-B63C-3FBC1DAE50DC}" type="sibTrans" cxnId="{00A9683E-D995-4808-8CF4-5174082AF139}">
      <dgm:prSet/>
      <dgm:spPr/>
      <dgm:t>
        <a:bodyPr/>
        <a:lstStyle/>
        <a:p>
          <a:endParaRPr lang="en-US"/>
        </a:p>
      </dgm:t>
    </dgm:pt>
    <dgm:pt modelId="{2DE89730-1E8E-405E-986F-A9C487744517}">
      <dgm:prSet phldrT="[Tex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Obtention d’un identificateur d’objet numérique pour une publication ou un jeu de données</a:t>
          </a:r>
        </a:p>
      </dgm:t>
    </dgm:pt>
    <dgm:pt modelId="{2BB720E1-14B3-402E-9854-FFA641EBBB75}" type="parTrans" cxnId="{E44B883D-3F05-486A-AC2B-FDFA874FD6A6}">
      <dgm:prSet/>
      <dgm:spPr/>
      <dgm:t>
        <a:bodyPr/>
        <a:lstStyle/>
        <a:p>
          <a:endParaRPr lang="en-US"/>
        </a:p>
      </dgm:t>
    </dgm:pt>
    <dgm:pt modelId="{E0924ED1-9DDB-4CE1-94AC-144603668005}" type="sibTrans" cxnId="{E44B883D-3F05-486A-AC2B-FDFA874FD6A6}">
      <dgm:prSet/>
      <dgm:spPr/>
      <dgm:t>
        <a:bodyPr/>
        <a:lstStyle/>
        <a:p>
          <a:endParaRPr lang="en-US"/>
        </a:p>
      </dgm:t>
    </dgm:pt>
    <dgm:pt modelId="{B0A07220-0F9A-4FE3-8668-C0DA886E3746}">
      <dgm:prSet phldrT="[Text]" custT="1"/>
      <dgm:spPr>
        <a:solidFill>
          <a:srgbClr val="D1CBCD">
            <a:alpha val="89804"/>
          </a:srgbClr>
        </a:solidFill>
        <a:ln>
          <a:solidFill>
            <a:srgbClr val="D1CBCD">
              <a:alpha val="89804"/>
            </a:srgbClr>
          </a:solidFill>
        </a:ln>
      </dgm:spPr>
      <dgm:t>
        <a:bodyPr/>
        <a:lstStyle/>
        <a:p>
          <a:pPr>
            <a:lnSpc>
              <a:spcPct val="80000"/>
            </a:lnSpc>
            <a:spcAft>
              <a:spcPts val="125"/>
            </a:spcAft>
          </a:pPr>
          <a:endParaRPr lang="fr-CA" sz="900" noProof="0" dirty="0">
            <a:latin typeface="+mn-lt"/>
          </a:endParaRPr>
        </a:p>
      </dgm:t>
    </dgm:pt>
    <dgm:pt modelId="{457FAA43-6BA9-4168-93D4-E4834A63FA41}" type="parTrans" cxnId="{9669F0BF-4503-421A-9FA1-689927183EE7}">
      <dgm:prSet/>
      <dgm:spPr/>
      <dgm:t>
        <a:bodyPr/>
        <a:lstStyle/>
        <a:p>
          <a:endParaRPr lang="en-US"/>
        </a:p>
      </dgm:t>
    </dgm:pt>
    <dgm:pt modelId="{2E95A176-77E0-4788-86F2-82D5AE09FF40}" type="sibTrans" cxnId="{9669F0BF-4503-421A-9FA1-689927183EE7}">
      <dgm:prSet/>
      <dgm:spPr/>
      <dgm:t>
        <a:bodyPr/>
        <a:lstStyle/>
        <a:p>
          <a:endParaRPr lang="en-US"/>
        </a:p>
      </dgm:t>
    </dgm:pt>
    <dgm:pt modelId="{EE923E2D-4254-4A7D-A691-1855C356EC62}">
      <dgm:prSet custT="1"/>
      <dgm:spPr>
        <a:solidFill>
          <a:srgbClr val="D1CBCD">
            <a:alpha val="89804"/>
          </a:srgbClr>
        </a:solidFill>
        <a:ln>
          <a:solidFill>
            <a:srgbClr val="D1CBCD">
              <a:alpha val="89804"/>
            </a:srgbClr>
          </a:solidFill>
        </a:ln>
      </dgm:spPr>
      <dgm:t>
        <a:bodyPr/>
        <a:lstStyle/>
        <a:p>
          <a:pPr>
            <a:lnSpc>
              <a:spcPct val="80000"/>
            </a:lnSpc>
            <a:spcAft>
              <a:spcPts val="125"/>
            </a:spcAft>
          </a:pPr>
          <a:endParaRPr lang="fr-CA" sz="900" noProof="0" dirty="0">
            <a:latin typeface="+mn-lt"/>
          </a:endParaRPr>
        </a:p>
      </dgm:t>
    </dgm:pt>
    <dgm:pt modelId="{B8EF8A40-A6E4-43EC-8C52-D75AD38BE2E3}" type="parTrans" cxnId="{56874C46-531B-44E5-A1CF-714955782328}">
      <dgm:prSet/>
      <dgm:spPr/>
      <dgm:t>
        <a:bodyPr/>
        <a:lstStyle/>
        <a:p>
          <a:endParaRPr lang="en-US"/>
        </a:p>
      </dgm:t>
    </dgm:pt>
    <dgm:pt modelId="{9C84A7C2-00B5-411D-9894-6A8103B53713}" type="sibTrans" cxnId="{56874C46-531B-44E5-A1CF-714955782328}">
      <dgm:prSet/>
      <dgm:spPr/>
      <dgm:t>
        <a:bodyPr/>
        <a:lstStyle/>
        <a:p>
          <a:endParaRPr lang="en-US"/>
        </a:p>
      </dgm:t>
    </dgm:pt>
    <dgm:pt modelId="{7C10F38C-293F-44A2-AC88-48CBCF73497D}">
      <dgm:prSe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Aide en vue de protéger le fruit des recherches par un droit d’auteur de la Couronne</a:t>
          </a:r>
        </a:p>
      </dgm:t>
    </dgm:pt>
    <dgm:pt modelId="{1FD477B7-6036-43D0-BCFB-2A35D2458426}" type="parTrans" cxnId="{09E09078-403F-4F4B-A447-B943AC8291EB}">
      <dgm:prSet/>
      <dgm:spPr/>
      <dgm:t>
        <a:bodyPr/>
        <a:lstStyle/>
        <a:p>
          <a:endParaRPr lang="en-US"/>
        </a:p>
      </dgm:t>
    </dgm:pt>
    <dgm:pt modelId="{A84F9937-6FC2-4B32-A9A9-1D79122FDCA3}" type="sibTrans" cxnId="{09E09078-403F-4F4B-A447-B943AC8291EB}">
      <dgm:prSet/>
      <dgm:spPr/>
      <dgm:t>
        <a:bodyPr/>
        <a:lstStyle/>
        <a:p>
          <a:endParaRPr lang="en-US"/>
        </a:p>
      </dgm:t>
    </dgm:pt>
    <dgm:pt modelId="{0076618A-C83A-48AD-98EE-1A13E8F83D39}">
      <dgm:prSet custT="1"/>
      <dgm:spPr>
        <a:solidFill>
          <a:srgbClr val="D1CBCD">
            <a:alpha val="89804"/>
          </a:srgbClr>
        </a:solidFill>
        <a:ln>
          <a:solidFill>
            <a:srgbClr val="D1CBCD">
              <a:alpha val="89804"/>
            </a:srgbClr>
          </a:solidFill>
        </a:ln>
      </dgm:spPr>
      <dgm:t>
        <a:bodyPr/>
        <a:lstStyle/>
        <a:p>
          <a:pPr>
            <a:lnSpc>
              <a:spcPct val="80000"/>
            </a:lnSpc>
            <a:spcAft>
              <a:spcPts val="125"/>
            </a:spcAft>
          </a:pPr>
          <a:endParaRPr lang="fr-CA" sz="900" noProof="0" dirty="0">
            <a:latin typeface="+mn-lt"/>
          </a:endParaRPr>
        </a:p>
      </dgm:t>
    </dgm:pt>
    <dgm:pt modelId="{EE980883-4E90-4D1E-9BBE-D69BFA150BF9}" type="parTrans" cxnId="{7CFA0BD6-FD22-493D-94C3-50D459CBD0B3}">
      <dgm:prSet/>
      <dgm:spPr/>
      <dgm:t>
        <a:bodyPr/>
        <a:lstStyle/>
        <a:p>
          <a:endParaRPr lang="en-US"/>
        </a:p>
      </dgm:t>
    </dgm:pt>
    <dgm:pt modelId="{72AA2007-3844-41F6-B70E-BFA82C08AF3C}" type="sibTrans" cxnId="{7CFA0BD6-FD22-493D-94C3-50D459CBD0B3}">
      <dgm:prSet/>
      <dgm:spPr/>
      <dgm:t>
        <a:bodyPr/>
        <a:lstStyle/>
        <a:p>
          <a:endParaRPr lang="en-US"/>
        </a:p>
      </dgm:t>
    </dgm:pt>
    <dgm:pt modelId="{EFB1665B-48C1-4C9D-A5B7-92294C551119}">
      <dgm:prSe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Aide concernant le libre accès et dans le choix d’un éditeur</a:t>
          </a:r>
        </a:p>
      </dgm:t>
    </dgm:pt>
    <dgm:pt modelId="{4F85E6BF-02AB-4ECF-B075-8A40B41123C5}" type="parTrans" cxnId="{535FAD19-9235-40E3-AA24-F2FA03A2EA9C}">
      <dgm:prSet/>
      <dgm:spPr/>
      <dgm:t>
        <a:bodyPr/>
        <a:lstStyle/>
        <a:p>
          <a:endParaRPr lang="en-US"/>
        </a:p>
      </dgm:t>
    </dgm:pt>
    <dgm:pt modelId="{81A38829-FC8D-4D7F-92CE-4534C533DF55}" type="sibTrans" cxnId="{535FAD19-9235-40E3-AA24-F2FA03A2EA9C}">
      <dgm:prSet/>
      <dgm:spPr/>
      <dgm:t>
        <a:bodyPr/>
        <a:lstStyle/>
        <a:p>
          <a:endParaRPr lang="en-US"/>
        </a:p>
      </dgm:t>
    </dgm:pt>
    <dgm:pt modelId="{A96430D7-0964-41A9-8E73-0D1DE20F40CA}">
      <dgm:prSet custT="1"/>
      <dgm:spPr>
        <a:solidFill>
          <a:srgbClr val="D1CBCD">
            <a:alpha val="89804"/>
          </a:srgbClr>
        </a:solidFill>
        <a:ln>
          <a:solidFill>
            <a:srgbClr val="D1CBCD">
              <a:alpha val="89804"/>
            </a:srgbClr>
          </a:solidFill>
        </a:ln>
      </dgm:spPr>
      <dgm:t>
        <a:bodyPr/>
        <a:lstStyle/>
        <a:p>
          <a:pPr>
            <a:lnSpc>
              <a:spcPct val="80000"/>
            </a:lnSpc>
            <a:spcAft>
              <a:spcPts val="125"/>
            </a:spcAft>
          </a:pPr>
          <a:endParaRPr lang="fr-CA" sz="900" noProof="0" dirty="0">
            <a:latin typeface="+mn-lt"/>
          </a:endParaRPr>
        </a:p>
      </dgm:t>
    </dgm:pt>
    <dgm:pt modelId="{D61D8049-B916-4252-9118-A939B8818249}" type="parTrans" cxnId="{75A880A9-8E81-4204-9D25-903F42D3A664}">
      <dgm:prSet/>
      <dgm:spPr/>
      <dgm:t>
        <a:bodyPr/>
        <a:lstStyle/>
        <a:p>
          <a:endParaRPr lang="en-US"/>
        </a:p>
      </dgm:t>
    </dgm:pt>
    <dgm:pt modelId="{53DD78BE-9779-4424-BD58-04FC2B237BE2}" type="sibTrans" cxnId="{75A880A9-8E81-4204-9D25-903F42D3A664}">
      <dgm:prSet/>
      <dgm:spPr/>
      <dgm:t>
        <a:bodyPr/>
        <a:lstStyle/>
        <a:p>
          <a:endParaRPr lang="en-US"/>
        </a:p>
      </dgm:t>
    </dgm:pt>
    <dgm:pt modelId="{A112507D-2561-4E75-957D-112087443C88}">
      <dgm:prSet custT="1"/>
      <dgm:spPr>
        <a:solidFill>
          <a:srgbClr val="D1CBCD">
            <a:alpha val="89804"/>
          </a:srgbClr>
        </a:solidFill>
        <a:ln>
          <a:solidFill>
            <a:srgbClr val="D1CBCD">
              <a:alpha val="89804"/>
            </a:srgbClr>
          </a:solidFill>
        </a:ln>
      </dgm:spPr>
      <dgm:t>
        <a:bodyPr/>
        <a:lstStyle/>
        <a:p>
          <a:pPr>
            <a:lnSpc>
              <a:spcPct val="80000"/>
            </a:lnSpc>
            <a:spcAft>
              <a:spcPts val="125"/>
            </a:spcAft>
          </a:pPr>
          <a:r>
            <a:rPr lang="fr-CA" sz="900" noProof="0" dirty="0">
              <a:latin typeface="+mn-lt"/>
            </a:rPr>
            <a:t>Évaluation bibliométrique de l’impact des activités d’un groupe, d’un CR ou d’un domaine</a:t>
          </a:r>
        </a:p>
      </dgm:t>
    </dgm:pt>
    <dgm:pt modelId="{6CE8CEDB-E858-4554-B9F8-A0EF8B696AC3}" type="parTrans" cxnId="{0B0CD68B-F406-411E-9A36-0A4707691954}">
      <dgm:prSet/>
      <dgm:spPr/>
      <dgm:t>
        <a:bodyPr/>
        <a:lstStyle/>
        <a:p>
          <a:endParaRPr lang="en-US"/>
        </a:p>
      </dgm:t>
    </dgm:pt>
    <dgm:pt modelId="{1465F873-0401-4FDC-8ACC-BD6311DCAB02}" type="sibTrans" cxnId="{0B0CD68B-F406-411E-9A36-0A4707691954}">
      <dgm:prSet/>
      <dgm:spPr/>
      <dgm:t>
        <a:bodyPr/>
        <a:lstStyle/>
        <a:p>
          <a:endParaRPr lang="en-US"/>
        </a:p>
      </dgm:t>
    </dgm:pt>
    <dgm:pt modelId="{F25DDBC6-238B-4DFB-9DFB-666264A6ED4D}">
      <dgm:prSet custT="1"/>
      <dgm:spPr>
        <a:solidFill>
          <a:srgbClr val="D1CBCD">
            <a:alpha val="89804"/>
          </a:srgbClr>
        </a:solidFill>
        <a:ln>
          <a:solidFill>
            <a:srgbClr val="D1CBCD">
              <a:alpha val="89804"/>
            </a:srgbClr>
          </a:solidFill>
        </a:ln>
      </dgm:spPr>
      <dgm:t>
        <a:bodyPr/>
        <a:lstStyle/>
        <a:p>
          <a:pPr>
            <a:lnSpc>
              <a:spcPct val="80000"/>
            </a:lnSpc>
            <a:spcAft>
              <a:spcPts val="125"/>
            </a:spcAft>
          </a:pPr>
          <a:endParaRPr lang="fr-CA" sz="900" noProof="0" dirty="0">
            <a:latin typeface="+mn-lt"/>
          </a:endParaRPr>
        </a:p>
      </dgm:t>
    </dgm:pt>
    <dgm:pt modelId="{A4095DAF-45F5-4F09-8C39-308AA1999812}" type="parTrans" cxnId="{E3367900-D836-4A9D-A66C-E65D99F68AD5}">
      <dgm:prSet/>
      <dgm:spPr/>
      <dgm:t>
        <a:bodyPr/>
        <a:lstStyle/>
        <a:p>
          <a:endParaRPr lang="en-US"/>
        </a:p>
      </dgm:t>
    </dgm:pt>
    <dgm:pt modelId="{48E1DE98-A862-4823-97D2-38803EA22258}" type="sibTrans" cxnId="{E3367900-D836-4A9D-A66C-E65D99F68AD5}">
      <dgm:prSet/>
      <dgm:spPr/>
      <dgm:t>
        <a:bodyPr/>
        <a:lstStyle/>
        <a:p>
          <a:endParaRPr lang="en-US"/>
        </a:p>
      </dgm:t>
    </dgm:pt>
    <dgm:pt modelId="{5F702D04-5381-48CA-8B16-012AECDC70AC}">
      <dgm:prSet phldrT="[Text]"/>
      <dgm:spPr>
        <a:solidFill>
          <a:srgbClr val="FFDACC">
            <a:alpha val="89804"/>
          </a:srgbClr>
        </a:solidFill>
        <a:ln>
          <a:solidFill>
            <a:srgbClr val="FFDACC">
              <a:alpha val="89804"/>
            </a:srgbClr>
          </a:solidFill>
        </a:ln>
      </dgm:spPr>
      <dgm:t>
        <a:bodyPr/>
        <a:lstStyle/>
        <a:p>
          <a:pPr>
            <a:lnSpc>
              <a:spcPct val="90000"/>
            </a:lnSpc>
            <a:spcAft>
              <a:spcPct val="15000"/>
            </a:spcAft>
          </a:pPr>
          <a:endParaRPr lang="fr-CA" noProof="0" dirty="0"/>
        </a:p>
      </dgm:t>
    </dgm:pt>
    <dgm:pt modelId="{A88733BF-6462-4FCE-B70A-93F2903B7354}" type="parTrans" cxnId="{571D42C5-E953-4BEF-AE75-758C429ABA7B}">
      <dgm:prSet/>
      <dgm:spPr/>
      <dgm:t>
        <a:bodyPr/>
        <a:lstStyle/>
        <a:p>
          <a:endParaRPr lang="en-US"/>
        </a:p>
      </dgm:t>
    </dgm:pt>
    <dgm:pt modelId="{80980C28-3EA8-4497-B912-73E0C2E8B649}" type="sibTrans" cxnId="{571D42C5-E953-4BEF-AE75-758C429ABA7B}">
      <dgm:prSet/>
      <dgm:spPr/>
      <dgm:t>
        <a:bodyPr/>
        <a:lstStyle/>
        <a:p>
          <a:endParaRPr lang="en-US"/>
        </a:p>
      </dgm:t>
    </dgm:pt>
    <dgm:pt modelId="{6373CBC4-8B9E-42CA-9084-96C0EEA50D34}">
      <dgm:prSet phldrT="[Text]"/>
      <dgm:spPr>
        <a:solidFill>
          <a:srgbClr val="FFDACC">
            <a:alpha val="89804"/>
          </a:srgbClr>
        </a:solidFill>
        <a:ln>
          <a:solidFill>
            <a:srgbClr val="FFDACC">
              <a:alpha val="89804"/>
            </a:srgbClr>
          </a:solidFill>
        </a:ln>
      </dgm:spPr>
      <dgm:t>
        <a:bodyPr/>
        <a:lstStyle/>
        <a:p>
          <a:pPr>
            <a:lnSpc>
              <a:spcPct val="90000"/>
            </a:lnSpc>
            <a:spcAft>
              <a:spcPct val="15000"/>
            </a:spcAft>
          </a:pPr>
          <a:endParaRPr lang="fr-CA" noProof="0" dirty="0"/>
        </a:p>
      </dgm:t>
    </dgm:pt>
    <dgm:pt modelId="{156C6E80-39AC-4E54-A6FE-839E03216052}" type="parTrans" cxnId="{13491B21-D7C7-4C2E-A4EB-1C9454D71D73}">
      <dgm:prSet/>
      <dgm:spPr/>
      <dgm:t>
        <a:bodyPr/>
        <a:lstStyle/>
        <a:p>
          <a:endParaRPr lang="en-US"/>
        </a:p>
      </dgm:t>
    </dgm:pt>
    <dgm:pt modelId="{49AA3F5E-EA31-4730-9ABF-761F4802419F}" type="sibTrans" cxnId="{13491B21-D7C7-4C2E-A4EB-1C9454D71D73}">
      <dgm:prSet/>
      <dgm:spPr/>
      <dgm:t>
        <a:bodyPr/>
        <a:lstStyle/>
        <a:p>
          <a:endParaRPr lang="en-US"/>
        </a:p>
      </dgm:t>
    </dgm:pt>
    <dgm:pt modelId="{EFC6C135-B468-4701-935C-FA49DE638B63}">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Documents de formation sur l’utilisation de la bibliothèque</a:t>
          </a:r>
        </a:p>
      </dgm:t>
    </dgm:pt>
    <dgm:pt modelId="{9880487F-8752-4ED2-B8C4-222D4136D17B}" type="parTrans" cxnId="{6AB9D6FD-3B28-4792-8B69-C99C755F7B3C}">
      <dgm:prSet/>
      <dgm:spPr/>
      <dgm:t>
        <a:bodyPr/>
        <a:lstStyle/>
        <a:p>
          <a:endParaRPr lang="en-US"/>
        </a:p>
      </dgm:t>
    </dgm:pt>
    <dgm:pt modelId="{7CD82076-C911-41A1-8B8E-9437A8E0F5EA}" type="sibTrans" cxnId="{6AB9D6FD-3B28-4792-8B69-C99C755F7B3C}">
      <dgm:prSet/>
      <dgm:spPr/>
      <dgm:t>
        <a:bodyPr/>
        <a:lstStyle/>
        <a:p>
          <a:endParaRPr lang="en-US"/>
        </a:p>
      </dgm:t>
    </dgm:pt>
    <dgm:pt modelId="{48D9708C-FB6B-4A84-A7C1-B7DC09A075B5}">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fr-CA" sz="900" noProof="0" dirty="0">
            <a:solidFill>
              <a:srgbClr val="000000">
                <a:hueOff val="0"/>
                <a:satOff val="0"/>
                <a:lumOff val="0"/>
                <a:alphaOff val="0"/>
              </a:srgbClr>
            </a:solidFill>
            <a:latin typeface="Arial"/>
            <a:ea typeface="+mn-ea"/>
            <a:cs typeface="+mn-cs"/>
          </a:endParaRPr>
        </a:p>
      </dgm:t>
    </dgm:pt>
    <dgm:pt modelId="{688D54F4-052C-46EF-867F-10500554B84D}" type="parTrans" cxnId="{4068652A-2C1D-4F75-AE1B-46CFDA363DE4}">
      <dgm:prSet/>
      <dgm:spPr/>
      <dgm:t>
        <a:bodyPr/>
        <a:lstStyle/>
        <a:p>
          <a:endParaRPr lang="en-US"/>
        </a:p>
      </dgm:t>
    </dgm:pt>
    <dgm:pt modelId="{760C8DE8-97BA-48F3-83E8-21AED00CB975}" type="sibTrans" cxnId="{4068652A-2C1D-4F75-AE1B-46CFDA363DE4}">
      <dgm:prSet/>
      <dgm:spPr/>
      <dgm:t>
        <a:bodyPr/>
        <a:lstStyle/>
        <a:p>
          <a:endParaRPr lang="en-US"/>
        </a:p>
      </dgm:t>
    </dgm:pt>
    <dgm:pt modelId="{215C6B52-42AD-4DF9-A867-BF30EF0EAFD7}">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fr-CA" sz="900" noProof="0" dirty="0">
              <a:solidFill>
                <a:srgbClr val="000000">
                  <a:hueOff val="0"/>
                  <a:satOff val="0"/>
                  <a:lumOff val="0"/>
                  <a:alphaOff val="0"/>
                </a:srgbClr>
              </a:solidFill>
              <a:latin typeface="Arial"/>
              <a:ea typeface="+mn-ea"/>
              <a:cs typeface="+mn-cs"/>
            </a:rPr>
            <a:t>Conseils sur la formulation de stratégies complexes de recherche et recensement des ressources utiles</a:t>
          </a:r>
        </a:p>
      </dgm:t>
    </dgm:pt>
    <dgm:pt modelId="{2E2F5B18-E781-4A1D-8152-E97AA3397D71}" type="parTrans" cxnId="{9B619B3F-8153-4A8B-AA82-4ECCD0355918}">
      <dgm:prSet/>
      <dgm:spPr/>
      <dgm:t>
        <a:bodyPr/>
        <a:lstStyle/>
        <a:p>
          <a:endParaRPr lang="en-US"/>
        </a:p>
      </dgm:t>
    </dgm:pt>
    <dgm:pt modelId="{47DD34A5-7682-4069-A587-FD020B3F4BE1}" type="sibTrans" cxnId="{9B619B3F-8153-4A8B-AA82-4ECCD0355918}">
      <dgm:prSet/>
      <dgm:spPr/>
      <dgm:t>
        <a:bodyPr/>
        <a:lstStyle/>
        <a:p>
          <a:endParaRPr lang="en-US"/>
        </a:p>
      </dgm:t>
    </dgm:pt>
    <dgm:pt modelId="{D212994C-77F3-4E14-8DC3-B19ECB2A7A2C}">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fr-CA" sz="900" noProof="0" dirty="0">
            <a:solidFill>
              <a:srgbClr val="000000">
                <a:hueOff val="0"/>
                <a:satOff val="0"/>
                <a:lumOff val="0"/>
                <a:alphaOff val="0"/>
              </a:srgbClr>
            </a:solidFill>
            <a:latin typeface="Arial"/>
            <a:ea typeface="+mn-ea"/>
            <a:cs typeface="+mn-cs"/>
          </a:endParaRPr>
        </a:p>
      </dgm:t>
    </dgm:pt>
    <dgm:pt modelId="{3EEF8DD0-32E9-41C4-AA1F-A113C12DF6D9}" type="parTrans" cxnId="{E3C5121C-0F06-494E-97BD-970CF64489D9}">
      <dgm:prSet/>
      <dgm:spPr/>
      <dgm:t>
        <a:bodyPr/>
        <a:lstStyle/>
        <a:p>
          <a:endParaRPr lang="en-US"/>
        </a:p>
      </dgm:t>
    </dgm:pt>
    <dgm:pt modelId="{9BF8BA04-FAFB-4DE7-8C74-9F531ECFEAB9}" type="sibTrans" cxnId="{E3C5121C-0F06-494E-97BD-970CF64489D9}">
      <dgm:prSet/>
      <dgm:spPr/>
      <dgm:t>
        <a:bodyPr/>
        <a:lstStyle/>
        <a:p>
          <a:endParaRPr lang="en-US"/>
        </a:p>
      </dgm:t>
    </dgm:pt>
    <dgm:pt modelId="{BD1FF368-0BA4-4021-88F2-C52F467D5ACD}">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fr-CA" noProof="0" dirty="0"/>
            <a:t>Évaluation des renseignements personnels</a:t>
          </a:r>
        </a:p>
      </dgm:t>
    </dgm:pt>
    <dgm:pt modelId="{2F0E77B9-D573-4AD0-924A-94BC0EFF7B3C}" type="parTrans" cxnId="{AFB911A3-FE41-4574-BFA1-9784685A10F8}">
      <dgm:prSet/>
      <dgm:spPr/>
      <dgm:t>
        <a:bodyPr/>
        <a:lstStyle/>
        <a:p>
          <a:endParaRPr lang="en-US"/>
        </a:p>
      </dgm:t>
    </dgm:pt>
    <dgm:pt modelId="{B79D077E-92DD-4E38-BE83-9F87E595F941}" type="sibTrans" cxnId="{AFB911A3-FE41-4574-BFA1-9784685A10F8}">
      <dgm:prSet/>
      <dgm:spPr/>
      <dgm:t>
        <a:bodyPr/>
        <a:lstStyle/>
        <a:p>
          <a:endParaRPr lang="en-US"/>
        </a:p>
      </dgm:t>
    </dgm:pt>
    <dgm:pt modelId="{D8E1E282-A494-4FDD-A610-C25A7C8BC26D}">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fr-CA" noProof="0" dirty="0"/>
        </a:p>
      </dgm:t>
    </dgm:pt>
    <dgm:pt modelId="{9DB853B1-2E56-4E3C-958D-DCB9B7FA47AC}" type="parTrans" cxnId="{36674B82-C635-401C-928E-2FA16A4928E4}">
      <dgm:prSet/>
      <dgm:spPr/>
      <dgm:t>
        <a:bodyPr/>
        <a:lstStyle/>
        <a:p>
          <a:endParaRPr lang="en-US"/>
        </a:p>
      </dgm:t>
    </dgm:pt>
    <dgm:pt modelId="{B27E5026-8266-4142-984B-1C4A47A96756}" type="sibTrans" cxnId="{36674B82-C635-401C-928E-2FA16A4928E4}">
      <dgm:prSet/>
      <dgm:spPr/>
      <dgm:t>
        <a:bodyPr/>
        <a:lstStyle/>
        <a:p>
          <a:endParaRPr lang="en-US"/>
        </a:p>
      </dgm:t>
    </dgm:pt>
    <dgm:pt modelId="{8D7EDDD7-64B9-46A6-A713-2747DFB937F1}">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fr-CA" noProof="0" dirty="0"/>
            <a:t>Conseils et orientation sur l’AIPRP à l’intention du personnel du CNRC</a:t>
          </a:r>
        </a:p>
      </dgm:t>
    </dgm:pt>
    <dgm:pt modelId="{CCE379FE-B072-4839-A238-B3D379B35BED}" type="parTrans" cxnId="{D2E8C448-D73B-4CB7-B322-35060D2AFCF9}">
      <dgm:prSet/>
      <dgm:spPr/>
      <dgm:t>
        <a:bodyPr/>
        <a:lstStyle/>
        <a:p>
          <a:endParaRPr lang="en-US"/>
        </a:p>
      </dgm:t>
    </dgm:pt>
    <dgm:pt modelId="{8099991F-2A96-4DAF-955F-71ED876D1313}" type="sibTrans" cxnId="{D2E8C448-D73B-4CB7-B322-35060D2AFCF9}">
      <dgm:prSet/>
      <dgm:spPr/>
      <dgm:t>
        <a:bodyPr/>
        <a:lstStyle/>
        <a:p>
          <a:endParaRPr lang="en-US"/>
        </a:p>
      </dgm:t>
    </dgm:pt>
    <dgm:pt modelId="{58C1674D-3956-46D6-891B-BBA38D501611}">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fr-CA" noProof="0" dirty="0"/>
        </a:p>
      </dgm:t>
    </dgm:pt>
    <dgm:pt modelId="{E36D2F24-6D4C-4624-9C2F-F7B2ACE667CB}" type="parTrans" cxnId="{A60E73DB-C5F7-4637-8563-1BD219C2295D}">
      <dgm:prSet/>
      <dgm:spPr/>
      <dgm:t>
        <a:bodyPr/>
        <a:lstStyle/>
        <a:p>
          <a:endParaRPr lang="en-US"/>
        </a:p>
      </dgm:t>
    </dgm:pt>
    <dgm:pt modelId="{023A4A07-6810-4FF6-B2F7-57A3C5CA3734}" type="sibTrans" cxnId="{A60E73DB-C5F7-4637-8563-1BD219C2295D}">
      <dgm:prSet/>
      <dgm:spPr/>
      <dgm:t>
        <a:bodyPr/>
        <a:lstStyle/>
        <a:p>
          <a:endParaRPr lang="en-US"/>
        </a:p>
      </dgm:t>
    </dgm:pt>
    <dgm:pt modelId="{CB3A8AA1-BB37-4733-9490-5472F061A6DB}">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fr-CA" noProof="0" dirty="0"/>
            <a:t>Vérification des informations qui seront divulguées à la population</a:t>
          </a:r>
        </a:p>
      </dgm:t>
    </dgm:pt>
    <dgm:pt modelId="{450C776D-542A-4F70-AF92-B77F65C41A62}" type="parTrans" cxnId="{F67C8674-D2E7-464D-9FFF-7B2DE5253569}">
      <dgm:prSet/>
      <dgm:spPr/>
      <dgm:t>
        <a:bodyPr/>
        <a:lstStyle/>
        <a:p>
          <a:endParaRPr lang="en-US"/>
        </a:p>
      </dgm:t>
    </dgm:pt>
    <dgm:pt modelId="{0E26D4EA-BBD2-4DA5-A580-D039A5E997A5}" type="sibTrans" cxnId="{F67C8674-D2E7-464D-9FFF-7B2DE5253569}">
      <dgm:prSet/>
      <dgm:spPr/>
      <dgm:t>
        <a:bodyPr/>
        <a:lstStyle/>
        <a:p>
          <a:endParaRPr lang="en-US"/>
        </a:p>
      </dgm:t>
    </dgm:pt>
    <dgm:pt modelId="{B55F2B3B-C984-42FB-BF5C-E0404284CBAC}">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fr-CA" noProof="0" dirty="0"/>
        </a:p>
      </dgm:t>
    </dgm:pt>
    <dgm:pt modelId="{869061D4-C092-4842-BD04-AB0DA6C0271E}" type="parTrans" cxnId="{44AC82E6-2817-434E-B893-8AE862DBD746}">
      <dgm:prSet/>
      <dgm:spPr/>
      <dgm:t>
        <a:bodyPr/>
        <a:lstStyle/>
        <a:p>
          <a:endParaRPr lang="en-US"/>
        </a:p>
      </dgm:t>
    </dgm:pt>
    <dgm:pt modelId="{2191B922-777B-4406-B165-3B8B5129C921}" type="sibTrans" cxnId="{44AC82E6-2817-434E-B893-8AE862DBD746}">
      <dgm:prSet/>
      <dgm:spPr/>
      <dgm:t>
        <a:bodyPr/>
        <a:lstStyle/>
        <a:p>
          <a:endParaRPr lang="en-US"/>
        </a:p>
      </dgm:t>
    </dgm:pt>
    <dgm:pt modelId="{BADB536A-42A9-4863-B5A6-E1C2EDF713B5}">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fr-CA" noProof="0" dirty="0"/>
            <a:t>Divulgation proactive</a:t>
          </a:r>
        </a:p>
      </dgm:t>
    </dgm:pt>
    <dgm:pt modelId="{6B1554B3-9A34-4A8E-91EE-8C56CB48C54E}" type="parTrans" cxnId="{03E4F60C-014F-4222-9638-18A9CC1A441B}">
      <dgm:prSet/>
      <dgm:spPr/>
      <dgm:t>
        <a:bodyPr/>
        <a:lstStyle/>
        <a:p>
          <a:endParaRPr lang="en-US"/>
        </a:p>
      </dgm:t>
    </dgm:pt>
    <dgm:pt modelId="{4C49B73D-5655-4537-AC32-DF2B12AA44D8}" type="sibTrans" cxnId="{03E4F60C-014F-4222-9638-18A9CC1A441B}">
      <dgm:prSet/>
      <dgm:spPr/>
      <dgm:t>
        <a:bodyPr/>
        <a:lstStyle/>
        <a:p>
          <a:endParaRPr lang="en-US"/>
        </a:p>
      </dgm:t>
    </dgm:pt>
    <dgm:pt modelId="{43DC9EE5-1CA6-4838-B9C6-A2A6CB268234}">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fr-CA" noProof="0" dirty="0"/>
        </a:p>
      </dgm:t>
    </dgm:pt>
    <dgm:pt modelId="{68FE9400-B527-4FCC-95CA-C0D82689F42B}" type="parTrans" cxnId="{2089C78E-BF9F-48FE-9107-D4503A7A8181}">
      <dgm:prSet/>
      <dgm:spPr/>
      <dgm:t>
        <a:bodyPr/>
        <a:lstStyle/>
        <a:p>
          <a:endParaRPr lang="en-US"/>
        </a:p>
      </dgm:t>
    </dgm:pt>
    <dgm:pt modelId="{A7AEE6E5-5BEC-40F8-89E2-2CAF8B6D0601}" type="sibTrans" cxnId="{2089C78E-BF9F-48FE-9107-D4503A7A8181}">
      <dgm:prSet/>
      <dgm:spPr/>
      <dgm:t>
        <a:bodyPr/>
        <a:lstStyle/>
        <a:p>
          <a:endParaRPr lang="en-US"/>
        </a:p>
      </dgm:t>
    </dgm:pt>
    <dgm:pt modelId="{9C236F56-F3F1-4D24-BB89-88ACD32ED60E}">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fr-CA" noProof="0" dirty="0"/>
            <a:t>Aide à la gestion du cycle de vie complet des données physiques et numériques</a:t>
          </a:r>
        </a:p>
      </dgm:t>
    </dgm:pt>
    <dgm:pt modelId="{9430E8CB-7E81-44AC-916E-EB31599ED9B1}" type="parTrans" cxnId="{885A9B16-1C03-4422-B645-4165E4FF8160}">
      <dgm:prSet/>
      <dgm:spPr/>
      <dgm:t>
        <a:bodyPr/>
        <a:lstStyle/>
        <a:p>
          <a:endParaRPr lang="en-US"/>
        </a:p>
      </dgm:t>
    </dgm:pt>
    <dgm:pt modelId="{C72DAA6D-73AD-4999-B690-1A4A7D22E76D}" type="sibTrans" cxnId="{885A9B16-1C03-4422-B645-4165E4FF8160}">
      <dgm:prSet/>
      <dgm:spPr/>
      <dgm:t>
        <a:bodyPr/>
        <a:lstStyle/>
        <a:p>
          <a:endParaRPr lang="en-US"/>
        </a:p>
      </dgm:t>
    </dgm:pt>
    <dgm:pt modelId="{68EF2330-2C83-4226-9B4C-8121A5EFE668}">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fr-CA" noProof="0" dirty="0"/>
        </a:p>
      </dgm:t>
    </dgm:pt>
    <dgm:pt modelId="{E3FC9271-B002-4CB6-95BB-28572102C2BC}" type="parTrans" cxnId="{463E1055-FC48-4B39-97F3-D9E2B717D6DD}">
      <dgm:prSet/>
      <dgm:spPr/>
      <dgm:t>
        <a:bodyPr/>
        <a:lstStyle/>
        <a:p>
          <a:endParaRPr lang="en-US"/>
        </a:p>
      </dgm:t>
    </dgm:pt>
    <dgm:pt modelId="{16579EA4-3EE5-4BB1-B75B-74455CE8F707}" type="sibTrans" cxnId="{463E1055-FC48-4B39-97F3-D9E2B717D6DD}">
      <dgm:prSet/>
      <dgm:spPr/>
      <dgm:t>
        <a:bodyPr/>
        <a:lstStyle/>
        <a:p>
          <a:endParaRPr lang="en-US"/>
        </a:p>
      </dgm:t>
    </dgm:pt>
    <dgm:pt modelId="{32CD530F-65D5-4D42-ADBC-3F2724B595D1}">
      <dgm:prSet/>
      <dgm:spPr>
        <a:solidFill>
          <a:srgbClr val="E2CBCC">
            <a:alpha val="89804"/>
          </a:srgbClr>
        </a:solidFill>
        <a:ln>
          <a:solidFill>
            <a:srgbClr val="E2CBCC">
              <a:alpha val="89804"/>
            </a:srgbClr>
          </a:solidFill>
        </a:ln>
      </dgm:spPr>
      <dgm:t>
        <a:bodyPr/>
        <a:lstStyle/>
        <a:p>
          <a:pPr>
            <a:lnSpc>
              <a:spcPct val="90000"/>
            </a:lnSpc>
            <a:spcAft>
              <a:spcPct val="15000"/>
            </a:spcAft>
          </a:pPr>
          <a:r>
            <a:rPr lang="fr-CA" noProof="0" dirty="0"/>
            <a:t>Accès aux archives du CNRC</a:t>
          </a:r>
        </a:p>
      </dgm:t>
    </dgm:pt>
    <dgm:pt modelId="{C47E8F16-7599-401D-B4CB-BB21DA8AC535}" type="sibTrans" cxnId="{507881AF-D7C7-4AFD-BBE0-34515531D55F}">
      <dgm:prSet/>
      <dgm:spPr/>
      <dgm:t>
        <a:bodyPr/>
        <a:lstStyle/>
        <a:p>
          <a:endParaRPr lang="en-US"/>
        </a:p>
      </dgm:t>
    </dgm:pt>
    <dgm:pt modelId="{4E031D70-9219-43BC-9EAD-0B8BA6FF99B1}" type="parTrans" cxnId="{507881AF-D7C7-4AFD-BBE0-34515531D55F}">
      <dgm:prSet/>
      <dgm:spPr/>
      <dgm:t>
        <a:bodyPr/>
        <a:lstStyle/>
        <a:p>
          <a:endParaRPr lang="en-US"/>
        </a:p>
      </dgm:t>
    </dgm:pt>
    <dgm:pt modelId="{97252A8E-F2F1-48AA-8C32-CB76C92C4DAF}" type="pres">
      <dgm:prSet presAssocID="{EFAB9FC3-2437-4987-8F3D-2DAF7BD15778}" presName="Name0" presStyleCnt="0">
        <dgm:presLayoutVars>
          <dgm:dir/>
          <dgm:animLvl val="lvl"/>
          <dgm:resizeHandles val="exact"/>
        </dgm:presLayoutVars>
      </dgm:prSet>
      <dgm:spPr/>
    </dgm:pt>
    <dgm:pt modelId="{1A93D588-B472-41B9-8675-236F9E23FE39}" type="pres">
      <dgm:prSet presAssocID="{365DA9A5-B012-408B-80C2-79797ADFBE25}" presName="composite" presStyleCnt="0"/>
      <dgm:spPr/>
    </dgm:pt>
    <dgm:pt modelId="{FDE9A3B5-C700-41D5-AE28-7C62EC1C8EBB}" type="pres">
      <dgm:prSet presAssocID="{365DA9A5-B012-408B-80C2-79797ADFBE25}" presName="parTx" presStyleLbl="alignNode1" presStyleIdx="0" presStyleCnt="5" custLinFactNeighborX="-23731" custLinFactNeighborY="2101">
        <dgm:presLayoutVars>
          <dgm:chMax val="0"/>
          <dgm:chPref val="0"/>
          <dgm:bulletEnabled val="1"/>
        </dgm:presLayoutVars>
      </dgm:prSet>
      <dgm:spPr/>
    </dgm:pt>
    <dgm:pt modelId="{7E5022D2-CF13-46A5-86C5-2688D0342371}" type="pres">
      <dgm:prSet presAssocID="{365DA9A5-B012-408B-80C2-79797ADFBE25}" presName="desTx" presStyleLbl="alignAccFollowNode1" presStyleIdx="0" presStyleCnt="5">
        <dgm:presLayoutVars>
          <dgm:bulletEnabled val="1"/>
        </dgm:presLayoutVars>
      </dgm:prSet>
      <dgm:spPr/>
    </dgm:pt>
    <dgm:pt modelId="{F9EBE825-D4C6-4EFD-94B1-549108E175B0}" type="pres">
      <dgm:prSet presAssocID="{9D429154-7987-47BD-A294-338EC62673CC}" presName="space" presStyleCnt="0"/>
      <dgm:spPr/>
    </dgm:pt>
    <dgm:pt modelId="{453F92C4-0CF4-47CF-9491-3BE8E371E4A0}" type="pres">
      <dgm:prSet presAssocID="{6EA903FD-636F-4C41-AD21-2AF2D8BBC5CF}" presName="composite" presStyleCnt="0"/>
      <dgm:spPr/>
    </dgm:pt>
    <dgm:pt modelId="{BA89B8F2-441A-4324-85DA-BCE860B294FC}" type="pres">
      <dgm:prSet presAssocID="{6EA903FD-636F-4C41-AD21-2AF2D8BBC5CF}" presName="parTx" presStyleLbl="alignNode1" presStyleIdx="1" presStyleCnt="5">
        <dgm:presLayoutVars>
          <dgm:chMax val="0"/>
          <dgm:chPref val="0"/>
          <dgm:bulletEnabled val="1"/>
        </dgm:presLayoutVars>
      </dgm:prSet>
      <dgm:spPr/>
    </dgm:pt>
    <dgm:pt modelId="{076F476F-BD58-42C2-BCAB-DC1DD51A45A4}" type="pres">
      <dgm:prSet presAssocID="{6EA903FD-636F-4C41-AD21-2AF2D8BBC5CF}" presName="desTx" presStyleLbl="alignAccFollowNode1" presStyleIdx="1" presStyleCnt="5">
        <dgm:presLayoutVars>
          <dgm:bulletEnabled val="1"/>
        </dgm:presLayoutVars>
      </dgm:prSet>
      <dgm:spPr/>
    </dgm:pt>
    <dgm:pt modelId="{166828B0-DEDC-4444-A3D5-57C8FC6327DB}" type="pres">
      <dgm:prSet presAssocID="{072BBFFE-B663-4AB2-B484-58D11D3489C4}" presName="space" presStyleCnt="0"/>
      <dgm:spPr/>
    </dgm:pt>
    <dgm:pt modelId="{1A04BA70-3E9B-461E-A4A6-42D705F7A19F}" type="pres">
      <dgm:prSet presAssocID="{52BB8111-6371-4FBF-AB6F-38E18497C12E}" presName="composite" presStyleCnt="0"/>
      <dgm:spPr/>
    </dgm:pt>
    <dgm:pt modelId="{0E925664-B91E-4340-8E41-098BAF5231BB}" type="pres">
      <dgm:prSet presAssocID="{52BB8111-6371-4FBF-AB6F-38E18497C12E}" presName="parTx" presStyleLbl="alignNode1" presStyleIdx="2" presStyleCnt="5">
        <dgm:presLayoutVars>
          <dgm:chMax val="0"/>
          <dgm:chPref val="0"/>
          <dgm:bulletEnabled val="1"/>
        </dgm:presLayoutVars>
      </dgm:prSet>
      <dgm:spPr/>
    </dgm:pt>
    <dgm:pt modelId="{FFE770F4-8D2B-43BF-8DA4-AC3C1264B997}" type="pres">
      <dgm:prSet presAssocID="{52BB8111-6371-4FBF-AB6F-38E18497C12E}" presName="desTx" presStyleLbl="alignAccFollowNode1" presStyleIdx="2" presStyleCnt="5">
        <dgm:presLayoutVars>
          <dgm:bulletEnabled val="1"/>
        </dgm:presLayoutVars>
      </dgm:prSet>
      <dgm:spPr/>
    </dgm:pt>
    <dgm:pt modelId="{483540D4-5758-4193-8D5F-4EED93C8C43B}" type="pres">
      <dgm:prSet presAssocID="{AF999AF1-111F-4579-AC40-E37AB8838685}" presName="space" presStyleCnt="0"/>
      <dgm:spPr/>
    </dgm:pt>
    <dgm:pt modelId="{808B7118-F0FD-4472-B092-575396270F92}" type="pres">
      <dgm:prSet presAssocID="{80BE34BC-29CB-43E1-B71A-CA87B7756B96}" presName="composite" presStyleCnt="0"/>
      <dgm:spPr/>
    </dgm:pt>
    <dgm:pt modelId="{62BB609C-725E-4A63-AF61-A6E1C481373C}" type="pres">
      <dgm:prSet presAssocID="{80BE34BC-29CB-43E1-B71A-CA87B7756B96}" presName="parTx" presStyleLbl="alignNode1" presStyleIdx="3" presStyleCnt="5">
        <dgm:presLayoutVars>
          <dgm:chMax val="0"/>
          <dgm:chPref val="0"/>
          <dgm:bulletEnabled val="1"/>
        </dgm:presLayoutVars>
      </dgm:prSet>
      <dgm:spPr/>
    </dgm:pt>
    <dgm:pt modelId="{8CF42A7E-BA41-4FE1-9FEC-9EB900D726D2}" type="pres">
      <dgm:prSet presAssocID="{80BE34BC-29CB-43E1-B71A-CA87B7756B96}" presName="desTx" presStyleLbl="alignAccFollowNode1" presStyleIdx="3" presStyleCnt="5">
        <dgm:presLayoutVars>
          <dgm:bulletEnabled val="1"/>
        </dgm:presLayoutVars>
      </dgm:prSet>
      <dgm:spPr/>
    </dgm:pt>
    <dgm:pt modelId="{4502BD4E-7C2A-4723-8576-95E10C6B4F57}" type="pres">
      <dgm:prSet presAssocID="{F80AB71E-33B9-44C1-88ED-FD7108FB3DCB}" presName="space" presStyleCnt="0"/>
      <dgm:spPr/>
    </dgm:pt>
    <dgm:pt modelId="{B717846F-41B8-47A4-B8A2-679D0F7557E5}" type="pres">
      <dgm:prSet presAssocID="{BE34E50D-A0BE-47D8-9AC1-15C65FF8E7CF}" presName="composite" presStyleCnt="0"/>
      <dgm:spPr/>
    </dgm:pt>
    <dgm:pt modelId="{51F01F1E-4E8B-451F-850B-EFE0364FFCA6}" type="pres">
      <dgm:prSet presAssocID="{BE34E50D-A0BE-47D8-9AC1-15C65FF8E7CF}" presName="parTx" presStyleLbl="alignNode1" presStyleIdx="4" presStyleCnt="5">
        <dgm:presLayoutVars>
          <dgm:chMax val="0"/>
          <dgm:chPref val="0"/>
          <dgm:bulletEnabled val="1"/>
        </dgm:presLayoutVars>
      </dgm:prSet>
      <dgm:spPr/>
    </dgm:pt>
    <dgm:pt modelId="{4BA0F9AD-91C9-4381-9C53-3F45B48C854F}" type="pres">
      <dgm:prSet presAssocID="{BE34E50D-A0BE-47D8-9AC1-15C65FF8E7CF}" presName="desTx" presStyleLbl="alignAccFollowNode1" presStyleIdx="4" presStyleCnt="5">
        <dgm:presLayoutVars>
          <dgm:bulletEnabled val="1"/>
        </dgm:presLayoutVars>
      </dgm:prSet>
      <dgm:spPr/>
    </dgm:pt>
  </dgm:ptLst>
  <dgm:cxnLst>
    <dgm:cxn modelId="{E3367900-D836-4A9D-A66C-E65D99F68AD5}" srcId="{80BE34BC-29CB-43E1-B71A-CA87B7756B96}" destId="{F25DDBC6-238B-4DFB-9DFB-666264A6ED4D}" srcOrd="9" destOrd="0" parTransId="{A4095DAF-45F5-4F09-8C39-308AA1999812}" sibTransId="{48E1DE98-A862-4823-97D2-38803EA22258}"/>
    <dgm:cxn modelId="{88681A01-6849-49DE-BDF1-49D6FB1FDBF1}" srcId="{5A0777DA-8EB1-4999-B1FF-AE42D5B99680}" destId="{F7451094-D47F-44C0-8D30-44ACC2DA6226}" srcOrd="0" destOrd="0" parTransId="{6778CDF7-5381-4BCB-8488-8476B61E943D}" sibTransId="{1B9817A6-164E-4D1E-ABD3-3D4AAD16F37C}"/>
    <dgm:cxn modelId="{36237701-8C6E-4316-98EF-9EE1CB31DD29}" type="presOf" srcId="{365DA9A5-B012-408B-80C2-79797ADFBE25}" destId="{FDE9A3B5-C700-41D5-AE28-7C62EC1C8EBB}" srcOrd="0" destOrd="0" presId="urn:microsoft.com/office/officeart/2005/8/layout/hList1"/>
    <dgm:cxn modelId="{9252F202-EB10-40E2-8B69-1ED77B7A5748}" type="presOf" srcId="{AE280988-8E16-4648-AEF2-A896F89277FE}" destId="{076F476F-BD58-42C2-BCAB-DC1DD51A45A4}" srcOrd="0" destOrd="6" presId="urn:microsoft.com/office/officeart/2005/8/layout/hList1"/>
    <dgm:cxn modelId="{921BB804-67A8-4BEA-9769-DAE7D63B38AF}" srcId="{5A0777DA-8EB1-4999-B1FF-AE42D5B99680}" destId="{CA90C121-2A6E-4C2D-9245-05C225175DC4}" srcOrd="3" destOrd="0" parTransId="{54D0199D-906B-4241-950D-87457857BB1D}" sibTransId="{7BFE2DF2-8AD1-4C22-9411-CAC8A2CA082E}"/>
    <dgm:cxn modelId="{DCE7E805-B45E-4823-BA71-8D3B6EE0095F}" type="presOf" srcId="{5A0777DA-8EB1-4999-B1FF-AE42D5B99680}" destId="{7E5022D2-CF13-46A5-86C5-2688D0342371}" srcOrd="0" destOrd="1" presId="urn:microsoft.com/office/officeart/2005/8/layout/hList1"/>
    <dgm:cxn modelId="{9C8A8107-5A9A-4DED-A0CA-9F3E997A0FCB}" type="presOf" srcId="{2DE89730-1E8E-405E-986F-A9C487744517}" destId="{8CF42A7E-BA41-4FE1-9FEC-9EB900D726D2}" srcOrd="0" destOrd="2" presId="urn:microsoft.com/office/officeart/2005/8/layout/hList1"/>
    <dgm:cxn modelId="{A0F82E0C-CD39-4C81-B139-8E1C17B96349}" type="presOf" srcId="{28DCD0FF-3BFE-48E2-AF5A-23C166B549C7}" destId="{FFE770F4-8D2B-43BF-8DA4-AC3C1264B997}" srcOrd="0" destOrd="5" presId="urn:microsoft.com/office/officeart/2005/8/layout/hList1"/>
    <dgm:cxn modelId="{D406750C-ED6B-4FC7-B1B7-1B09A3161F2F}" srcId="{365DA9A5-B012-408B-80C2-79797ADFBE25}" destId="{99BEAF49-2505-4744-BF26-7312D01C3A1F}" srcOrd="7" destOrd="0" parTransId="{71593365-1501-47CB-964B-E5A03986C113}" sibTransId="{56F19B73-C1A0-4648-8633-671B5885F264}"/>
    <dgm:cxn modelId="{03E4F60C-014F-4222-9638-18A9CC1A441B}" srcId="{BE34E50D-A0BE-47D8-9AC1-15C65FF8E7CF}" destId="{BADB536A-42A9-4863-B5A6-E1C2EDF713B5}" srcOrd="8" destOrd="0" parTransId="{6B1554B3-9A34-4A8E-91EE-8C56CB48C54E}" sibTransId="{4C49B73D-5655-4537-AC32-DF2B12AA44D8}"/>
    <dgm:cxn modelId="{3A0AF810-48F7-46AC-A316-AF5F5D0C5375}" type="presOf" srcId="{EE923E2D-4254-4A7D-A691-1855C356EC62}" destId="{8CF42A7E-BA41-4FE1-9FEC-9EB900D726D2}" srcOrd="0" destOrd="3" presId="urn:microsoft.com/office/officeart/2005/8/layout/hList1"/>
    <dgm:cxn modelId="{885A9B16-1C03-4422-B645-4165E4FF8160}" srcId="{52BB8111-6371-4FBF-AB6F-38E18497C12E}" destId="{9C236F56-F3F1-4D24-BB89-88ACD32ED60E}" srcOrd="4" destOrd="0" parTransId="{9430E8CB-7E81-44AC-916E-EB31599ED9B1}" sibTransId="{C72DAA6D-73AD-4999-B690-1A4A7D22E76D}"/>
    <dgm:cxn modelId="{01CFE716-E957-4F50-86D2-956A4FAE22C4}" srcId="{5A0777DA-8EB1-4999-B1FF-AE42D5B99680}" destId="{D9EDF8EF-769E-409C-AD9D-9A782D2F70FB}" srcOrd="1" destOrd="0" parTransId="{722075F4-2566-4D06-90B2-AB3BEFA8A5DD}" sibTransId="{897A138A-82BF-4234-BB62-EE2DD003D340}"/>
    <dgm:cxn modelId="{C73E6A18-E3C3-4AFD-8801-CE3BC75B1DD6}" type="presOf" srcId="{43DC9EE5-1CA6-4838-B9C6-A2A6CB268234}" destId="{4BA0F9AD-91C9-4381-9C53-3F45B48C854F}" srcOrd="0" destOrd="7" presId="urn:microsoft.com/office/officeart/2005/8/layout/hList1"/>
    <dgm:cxn modelId="{535FAD19-9235-40E3-AA24-F2FA03A2EA9C}" srcId="{80BE34BC-29CB-43E1-B71A-CA87B7756B96}" destId="{EFB1665B-48C1-4C9D-A5B7-92294C551119}" srcOrd="8" destOrd="0" parTransId="{4F85E6BF-02AB-4ECF-B075-8A40B41123C5}" sibTransId="{81A38829-FC8D-4D7F-92CE-4534C533DF55}"/>
    <dgm:cxn modelId="{9E50A71A-12C7-4C8D-82AE-319C61DDAEC7}" srcId="{52BB8111-6371-4FBF-AB6F-38E18497C12E}" destId="{52E546C4-19F6-48CA-BCDE-C357B7638F49}" srcOrd="2" destOrd="0" parTransId="{FE19EAEF-49E0-495D-A6D7-A5A7F3CAC317}" sibTransId="{757023ED-DA4E-46CA-8609-6BC4014B9856}"/>
    <dgm:cxn modelId="{E3C5121C-0F06-494E-97BD-970CF64489D9}" srcId="{365DA9A5-B012-408B-80C2-79797ADFBE25}" destId="{D212994C-77F3-4E14-8DC3-B19ECB2A7A2C}" srcOrd="3" destOrd="0" parTransId="{3EEF8DD0-32E9-41C4-AA1F-A113C12DF6D9}" sibTransId="{9BF8BA04-FAFB-4DE7-8C74-9F531ECFEAB9}"/>
    <dgm:cxn modelId="{F7E1F41C-BBED-4A97-B1C4-6DDCFA659215}" srcId="{6EA903FD-636F-4C41-AD21-2AF2D8BBC5CF}" destId="{F344CAFA-4424-42DF-99D2-1DAD0F079D52}" srcOrd="1" destOrd="0" parTransId="{4D7EA8B1-B01C-44D2-827F-850FD3CA8EB9}" sibTransId="{30ADAE0B-1DA6-4B11-83F1-A70F5B1A115E}"/>
    <dgm:cxn modelId="{037DCC20-E931-42DD-A0B4-645BFB0A4E26}" srcId="{52BB8111-6371-4FBF-AB6F-38E18497C12E}" destId="{1CC253B7-345D-422E-B4D4-531CB8015BCB}" srcOrd="0" destOrd="0" parTransId="{8DBBB1E9-1E81-479F-8C63-DF2FE4D29081}" sibTransId="{48F74990-E296-4DF3-AA11-9CC96EB294F7}"/>
    <dgm:cxn modelId="{13491B21-D7C7-4C2E-A4EB-1C9454D71D73}" srcId="{BE34E50D-A0BE-47D8-9AC1-15C65FF8E7CF}" destId="{6373CBC4-8B9E-42CA-9084-96C0EEA50D34}" srcOrd="9" destOrd="0" parTransId="{156C6E80-39AC-4E54-A6FE-839E03216052}" sibTransId="{49AA3F5E-EA31-4730-9ABF-761F4802419F}"/>
    <dgm:cxn modelId="{1D013D24-634A-4912-85B3-6B57B8A8339F}" srcId="{EFAB9FC3-2437-4987-8F3D-2DAF7BD15778}" destId="{6EA903FD-636F-4C41-AD21-2AF2D8BBC5CF}" srcOrd="1" destOrd="0" parTransId="{9D96A9F9-26A6-43FD-A157-97C78EB3CF6C}" sibTransId="{072BBFFE-B663-4AB2-B484-58D11D3489C4}"/>
    <dgm:cxn modelId="{4068652A-2C1D-4F75-AE1B-46CFDA363DE4}" srcId="{5A0777DA-8EB1-4999-B1FF-AE42D5B99680}" destId="{48D9708C-FB6B-4A84-A7C1-B7DC09A075B5}" srcOrd="5" destOrd="0" parTransId="{688D54F4-052C-46EF-867F-10500554B84D}" sibTransId="{760C8DE8-97BA-48F3-83E8-21AED00CB975}"/>
    <dgm:cxn modelId="{80049E2C-4B40-4E7B-8A3F-33EEB51444A5}" type="presOf" srcId="{F25DDBC6-238B-4DFB-9DFB-666264A6ED4D}" destId="{8CF42A7E-BA41-4FE1-9FEC-9EB900D726D2}" srcOrd="0" destOrd="9" presId="urn:microsoft.com/office/officeart/2005/8/layout/hList1"/>
    <dgm:cxn modelId="{FC142C2F-2F9A-40C6-BCDF-5CD1025510B6}" srcId="{EFAB9FC3-2437-4987-8F3D-2DAF7BD15778}" destId="{BE34E50D-A0BE-47D8-9AC1-15C65FF8E7CF}" srcOrd="4" destOrd="0" parTransId="{8BE70D3C-06AB-4E8D-A44B-37348B83DD3C}" sibTransId="{931301CE-D48D-43B3-8BF3-A9209A28A07A}"/>
    <dgm:cxn modelId="{4AC1C82F-07C9-4932-B343-C8B1B2E02E4C}" srcId="{6EA903FD-636F-4C41-AD21-2AF2D8BBC5CF}" destId="{92764295-A5F8-4CC5-A64E-B75762475433}" srcOrd="3" destOrd="0" parTransId="{0F12065A-F7C2-4233-A607-967F9887BB5A}" sibTransId="{2408B62A-32A3-4472-BC8A-6A2891D89E94}"/>
    <dgm:cxn modelId="{3A47C830-B4F1-45BE-AACF-625718E54CFD}" type="presOf" srcId="{277EBA7D-C818-41C2-823F-8105A0F6AA77}" destId="{7E5022D2-CF13-46A5-86C5-2688D0342371}" srcOrd="0" destOrd="14" presId="urn:microsoft.com/office/officeart/2005/8/layout/hList1"/>
    <dgm:cxn modelId="{FE0D2633-D98C-4888-BDBF-D9DDAC90EC96}" type="presOf" srcId="{32CD530F-65D5-4D42-ADBC-3F2724B595D1}" destId="{076F476F-BD58-42C2-BCAB-DC1DD51A45A4}" srcOrd="0" destOrd="5" presId="urn:microsoft.com/office/officeart/2005/8/layout/hList1"/>
    <dgm:cxn modelId="{F4E93B33-5491-429C-A381-5AD1ECC8D4E2}" type="presOf" srcId="{BADB536A-42A9-4863-B5A6-E1C2EDF713B5}" destId="{4BA0F9AD-91C9-4381-9C53-3F45B48C854F}" srcOrd="0" destOrd="8" presId="urn:microsoft.com/office/officeart/2005/8/layout/hList1"/>
    <dgm:cxn modelId="{83F93D3B-4F08-4E5D-B21B-CA442FD1C501}" type="presOf" srcId="{93455118-2FED-4AD3-9EF6-7B067C5DD839}" destId="{7E5022D2-CF13-46A5-86C5-2688D0342371}" srcOrd="0" destOrd="12" presId="urn:microsoft.com/office/officeart/2005/8/layout/hList1"/>
    <dgm:cxn modelId="{E44B883D-3F05-486A-AC2B-FDFA874FD6A6}" srcId="{80BE34BC-29CB-43E1-B71A-CA87B7756B96}" destId="{2DE89730-1E8E-405E-986F-A9C487744517}" srcOrd="2" destOrd="0" parTransId="{2BB720E1-14B3-402E-9854-FFA641EBBB75}" sibTransId="{E0924ED1-9DDB-4CE1-94AC-144603668005}"/>
    <dgm:cxn modelId="{00A9683E-D995-4808-8CF4-5174082AF139}" srcId="{52BB8111-6371-4FBF-AB6F-38E18497C12E}" destId="{28DCD0FF-3BFE-48E2-AF5A-23C166B549C7}" srcOrd="5" destOrd="0" parTransId="{524FB590-53E6-48E6-ACC2-D12B3E7A0C2B}" sibTransId="{B4501F12-CF90-47A9-B63C-3FBC1DAE50DC}"/>
    <dgm:cxn modelId="{9B619B3F-8153-4A8B-AA82-4ECCD0355918}" srcId="{365DA9A5-B012-408B-80C2-79797ADFBE25}" destId="{215C6B52-42AD-4DF9-A867-BF30EF0EAFD7}" srcOrd="4" destOrd="0" parTransId="{2E2F5B18-E781-4A1D-8152-E97AA3397D71}" sibTransId="{47DD34A5-7682-4069-A587-FD020B3F4BE1}"/>
    <dgm:cxn modelId="{8CD09D3F-C916-47EB-92C6-F00DA4E31310}" type="presOf" srcId="{6EA903FD-636F-4C41-AD21-2AF2D8BBC5CF}" destId="{BA89B8F2-441A-4324-85DA-BCE860B294FC}" srcOrd="0" destOrd="0" presId="urn:microsoft.com/office/officeart/2005/8/layout/hList1"/>
    <dgm:cxn modelId="{11DFA85B-7695-4A0D-90D9-1CAB62BCB82B}" type="presOf" srcId="{68EF2330-2C83-4226-9B4C-8121A5EFE668}" destId="{FFE770F4-8D2B-43BF-8DA4-AC3C1264B997}" srcOrd="0" destOrd="3" presId="urn:microsoft.com/office/officeart/2005/8/layout/hList1"/>
    <dgm:cxn modelId="{6834F65B-E40C-4FFC-BE0D-29BC27DA79E9}" type="presOf" srcId="{48D9708C-FB6B-4A84-A7C1-B7DC09A075B5}" destId="{7E5022D2-CF13-46A5-86C5-2688D0342371}" srcOrd="0" destOrd="7" presId="urn:microsoft.com/office/officeart/2005/8/layout/hList1"/>
    <dgm:cxn modelId="{53A04A5F-E5C2-410C-87F5-ED44C67AAE32}" type="presOf" srcId="{D8E1E282-A494-4FDD-A610-C25A7C8BC26D}" destId="{4BA0F9AD-91C9-4381-9C53-3F45B48C854F}" srcOrd="0" destOrd="1" presId="urn:microsoft.com/office/officeart/2005/8/layout/hList1"/>
    <dgm:cxn modelId="{8044DC60-915D-4F7A-8D25-37FE3B3F148E}" srcId="{6EA903FD-636F-4C41-AD21-2AF2D8BBC5CF}" destId="{7243C80C-60CA-43AC-A592-B21719BC99F8}" srcOrd="7" destOrd="0" parTransId="{93381E0B-D326-4870-A182-C4C09E78395F}" sibTransId="{F58CA452-6CB6-4BCC-9E84-9E384EF7A550}"/>
    <dgm:cxn modelId="{3FC99B43-7027-4019-90A5-CAD90D51CEE1}" srcId="{EFAB9FC3-2437-4987-8F3D-2DAF7BD15778}" destId="{365DA9A5-B012-408B-80C2-79797ADFBE25}" srcOrd="0" destOrd="0" parTransId="{D6D696F0-5766-4926-BC4E-ED5B7AED13B2}" sibTransId="{9D429154-7987-47BD-A294-338EC62673CC}"/>
    <dgm:cxn modelId="{90045E45-E508-4EB3-9494-1ED95A99BC96}" type="presOf" srcId="{8D7EDDD7-64B9-46A6-A713-2747DFB937F1}" destId="{4BA0F9AD-91C9-4381-9C53-3F45B48C854F}" srcOrd="0" destOrd="4" presId="urn:microsoft.com/office/officeart/2005/8/layout/hList1"/>
    <dgm:cxn modelId="{2AC06565-2271-469A-9366-F97B9D105795}" type="presOf" srcId="{9E54FAC2-A656-4634-ADD9-7029CE322EEC}" destId="{FFE770F4-8D2B-43BF-8DA4-AC3C1264B997}" srcOrd="0" destOrd="1" presId="urn:microsoft.com/office/officeart/2005/8/layout/hList1"/>
    <dgm:cxn modelId="{12E28445-C1F1-40C9-B512-3863259286CF}" type="presOf" srcId="{B0A07220-0F9A-4FE3-8668-C0DA886E3746}" destId="{8CF42A7E-BA41-4FE1-9FEC-9EB900D726D2}" srcOrd="0" destOrd="1" presId="urn:microsoft.com/office/officeart/2005/8/layout/hList1"/>
    <dgm:cxn modelId="{56874C46-531B-44E5-A1CF-714955782328}" srcId="{80BE34BC-29CB-43E1-B71A-CA87B7756B96}" destId="{EE923E2D-4254-4A7D-A691-1855C356EC62}" srcOrd="3" destOrd="0" parTransId="{B8EF8A40-A6E4-43EC-8C52-D75AD38BE2E3}" sibTransId="{9C84A7C2-00B5-411D-9894-6A8103B53713}"/>
    <dgm:cxn modelId="{ACD79E66-37C0-4C99-B4BA-13B17C138850}" srcId="{80BE34BC-29CB-43E1-B71A-CA87B7756B96}" destId="{E23AA818-63AA-43BA-A5D2-41BE06D25744}" srcOrd="0" destOrd="0" parTransId="{23E31AF0-47D6-436D-A886-F17CFF18886D}" sibTransId="{953BF03D-D36B-4252-8165-7DF151376553}"/>
    <dgm:cxn modelId="{D0D7E767-80FB-4E98-B422-46DE03A9EF6F}" type="presOf" srcId="{D9EDF8EF-769E-409C-AD9D-9A782D2F70FB}" destId="{7E5022D2-CF13-46A5-86C5-2688D0342371}" srcOrd="0" destOrd="3" presId="urn:microsoft.com/office/officeart/2005/8/layout/hList1"/>
    <dgm:cxn modelId="{A5986248-7BC0-423D-BF63-0F2854574249}" type="presOf" srcId="{58C1674D-3956-46D6-891B-BBA38D501611}" destId="{4BA0F9AD-91C9-4381-9C53-3F45B48C854F}" srcOrd="0" destOrd="3" presId="urn:microsoft.com/office/officeart/2005/8/layout/hList1"/>
    <dgm:cxn modelId="{6CB45948-C783-457E-805C-2EEB8C563B1D}" type="presOf" srcId="{EFC6C135-B468-4701-935C-FA49DE638B63}" destId="{7E5022D2-CF13-46A5-86C5-2688D0342371}" srcOrd="0" destOrd="8" presId="urn:microsoft.com/office/officeart/2005/8/layout/hList1"/>
    <dgm:cxn modelId="{0BDCC068-15A9-47A3-ACA4-5086273C7F7D}" type="presOf" srcId="{CB3A8AA1-BB37-4733-9490-5472F061A6DB}" destId="{4BA0F9AD-91C9-4381-9C53-3F45B48C854F}" srcOrd="0" destOrd="6" presId="urn:microsoft.com/office/officeart/2005/8/layout/hList1"/>
    <dgm:cxn modelId="{D2E8C448-D73B-4CB7-B322-35060D2AFCF9}" srcId="{BE34E50D-A0BE-47D8-9AC1-15C65FF8E7CF}" destId="{8D7EDDD7-64B9-46A6-A713-2747DFB937F1}" srcOrd="4" destOrd="0" parTransId="{CCE379FE-B072-4839-A238-B3D379B35BED}" sibTransId="{8099991F-2A96-4DAF-955F-71ED876D1313}"/>
    <dgm:cxn modelId="{20AE0549-A043-438E-AD48-DE8AB95CD683}" srcId="{6EA903FD-636F-4C41-AD21-2AF2D8BBC5CF}" destId="{8BFBFFDC-C76E-4119-AE2A-4359EF26F898}" srcOrd="2" destOrd="0" parTransId="{E2B3FB54-53E0-4BB8-ABC3-96C5F63D331B}" sibTransId="{8092B8A1-0B6B-448F-9161-E2B7D0A97B33}"/>
    <dgm:cxn modelId="{7D992151-F805-415D-BA67-CEC9A36072F4}" type="presOf" srcId="{0D3C1718-6C0C-4E9C-9430-81D6B2027E48}" destId="{4BA0F9AD-91C9-4381-9C53-3F45B48C854F}" srcOrd="0" destOrd="0" presId="urn:microsoft.com/office/officeart/2005/8/layout/hList1"/>
    <dgm:cxn modelId="{7F92A551-1A1A-45E8-883E-C166A245B5EC}" type="presOf" srcId="{8BFBFFDC-C76E-4119-AE2A-4359EF26F898}" destId="{076F476F-BD58-42C2-BCAB-DC1DD51A45A4}" srcOrd="0" destOrd="2" presId="urn:microsoft.com/office/officeart/2005/8/layout/hList1"/>
    <dgm:cxn modelId="{8D455C74-0BE0-47E1-8144-E6BFE7C5C8F6}" type="presOf" srcId="{AF76ADA4-9DAE-4C8D-A805-96D5999BA300}" destId="{076F476F-BD58-42C2-BCAB-DC1DD51A45A4}" srcOrd="0" destOrd="0" presId="urn:microsoft.com/office/officeart/2005/8/layout/hList1"/>
    <dgm:cxn modelId="{F67C8674-D2E7-464D-9FFF-7B2DE5253569}" srcId="{BE34E50D-A0BE-47D8-9AC1-15C65FF8E7CF}" destId="{CB3A8AA1-BB37-4733-9490-5472F061A6DB}" srcOrd="6" destOrd="0" parTransId="{450C776D-542A-4F70-AF92-B77F65C41A62}" sibTransId="{0E26D4EA-BBD2-4DA5-A580-D039A5E997A5}"/>
    <dgm:cxn modelId="{463E1055-FC48-4B39-97F3-D9E2B717D6DD}" srcId="{52BB8111-6371-4FBF-AB6F-38E18497C12E}" destId="{68EF2330-2C83-4226-9B4C-8121A5EFE668}" srcOrd="3" destOrd="0" parTransId="{E3FC9271-B002-4CB6-95BB-28572102C2BC}" sibTransId="{16579EA4-3EE5-4BB1-B75B-74455CE8F707}"/>
    <dgm:cxn modelId="{E789D855-1CCC-401D-A004-AA304111E674}" type="presOf" srcId="{52BB8111-6371-4FBF-AB6F-38E18497C12E}" destId="{0E925664-B91E-4340-8E41-098BAF5231BB}" srcOrd="0" destOrd="0" presId="urn:microsoft.com/office/officeart/2005/8/layout/hList1"/>
    <dgm:cxn modelId="{30001956-40B5-4F1D-BE6C-36732AD52769}" type="presOf" srcId="{215C6B52-42AD-4DF9-A867-BF30EF0EAFD7}" destId="{7E5022D2-CF13-46A5-86C5-2688D0342371}" srcOrd="0" destOrd="10" presId="urn:microsoft.com/office/officeart/2005/8/layout/hList1"/>
    <dgm:cxn modelId="{876E7477-E389-4143-9FC8-D25B7E67DC2C}" srcId="{52BB8111-6371-4FBF-AB6F-38E18497C12E}" destId="{9E54FAC2-A656-4634-ADD9-7029CE322EEC}" srcOrd="1" destOrd="0" parTransId="{E3C14ADA-FE13-47FF-953D-9AB0C0AC73A6}" sibTransId="{76741636-1E6D-4026-A1C0-438B2C6DFD31}"/>
    <dgm:cxn modelId="{09E09078-403F-4F4B-A447-B943AC8291EB}" srcId="{80BE34BC-29CB-43E1-B71A-CA87B7756B96}" destId="{7C10F38C-293F-44A2-AC88-48CBCF73497D}" srcOrd="6" destOrd="0" parTransId="{1FD477B7-6036-43D0-BCFB-2A35D2458426}" sibTransId="{A84F9937-6FC2-4B32-A9A9-1D79122FDCA3}"/>
    <dgm:cxn modelId="{A1178D79-5C8F-46DB-B153-5777AB1144FC}" type="presOf" srcId="{52E546C4-19F6-48CA-BCDE-C357B7638F49}" destId="{FFE770F4-8D2B-43BF-8DA4-AC3C1264B997}" srcOrd="0" destOrd="2" presId="urn:microsoft.com/office/officeart/2005/8/layout/hList1"/>
    <dgm:cxn modelId="{7A750F5A-8A3C-40E7-A741-321A76DEADE0}" type="presOf" srcId="{CA90C121-2A6E-4C2D-9245-05C225175DC4}" destId="{7E5022D2-CF13-46A5-86C5-2688D0342371}" srcOrd="0" destOrd="5" presId="urn:microsoft.com/office/officeart/2005/8/layout/hList1"/>
    <dgm:cxn modelId="{9EBC7A7E-9E1B-4E7D-A7B5-7A5063817ED1}" type="presOf" srcId="{9C236F56-F3F1-4D24-BB89-88ACD32ED60E}" destId="{FFE770F4-8D2B-43BF-8DA4-AC3C1264B997}" srcOrd="0" destOrd="4" presId="urn:microsoft.com/office/officeart/2005/8/layout/hList1"/>
    <dgm:cxn modelId="{36674B82-C635-401C-928E-2FA16A4928E4}" srcId="{BE34E50D-A0BE-47D8-9AC1-15C65FF8E7CF}" destId="{D8E1E282-A494-4FDD-A610-C25A7C8BC26D}" srcOrd="1" destOrd="0" parTransId="{9DB853B1-2E56-4E3C-958D-DCB9B7FA47AC}" sibTransId="{B27E5026-8266-4142-984B-1C4A47A96756}"/>
    <dgm:cxn modelId="{1F955983-C763-42CE-AFF2-A11D45D9FDBB}" type="presOf" srcId="{E23AA818-63AA-43BA-A5D2-41BE06D25744}" destId="{8CF42A7E-BA41-4FE1-9FEC-9EB900D726D2}" srcOrd="0" destOrd="0" presId="urn:microsoft.com/office/officeart/2005/8/layout/hList1"/>
    <dgm:cxn modelId="{E73E1A85-2495-4E1C-8109-890E6FF2BE93}" type="presOf" srcId="{A112507D-2561-4E75-957D-112087443C88}" destId="{8CF42A7E-BA41-4FE1-9FEC-9EB900D726D2}" srcOrd="0" destOrd="10" presId="urn:microsoft.com/office/officeart/2005/8/layout/hList1"/>
    <dgm:cxn modelId="{2F0CDC86-B567-4481-B858-B8BB789EA93A}" type="presOf" srcId="{EFAB9FC3-2437-4987-8F3D-2DAF7BD15778}" destId="{97252A8E-F2F1-48AA-8C32-CB76C92C4DAF}" srcOrd="0" destOrd="0" presId="urn:microsoft.com/office/officeart/2005/8/layout/hList1"/>
    <dgm:cxn modelId="{87E8F386-0BF7-4D9E-8D03-85A00B69A249}" type="presOf" srcId="{99BEAF49-2505-4744-BF26-7312D01C3A1F}" destId="{7E5022D2-CF13-46A5-86C5-2688D0342371}" srcOrd="0" destOrd="13" presId="urn:microsoft.com/office/officeart/2005/8/layout/hList1"/>
    <dgm:cxn modelId="{1B3B8D87-DB45-4B92-B651-7CA5B776AFA1}" srcId="{365DA9A5-B012-408B-80C2-79797ADFBE25}" destId="{277EBA7D-C818-41C2-823F-8105A0F6AA77}" srcOrd="8" destOrd="0" parTransId="{4DF8D231-8FB7-4D13-A7E8-40B0A1A80C49}" sibTransId="{EB97BA78-F6DB-4064-92CF-8AFA7CC1B99B}"/>
    <dgm:cxn modelId="{7FD6D38B-EA05-4421-9D6C-1C7FE8A8FFE0}" srcId="{365DA9A5-B012-408B-80C2-79797ADFBE25}" destId="{8025F19F-E7CE-4797-87D7-466D2B75E2E3}" srcOrd="5" destOrd="0" parTransId="{8616EA76-0E69-4851-A7F7-79E45927AA35}" sibTransId="{C7F1C63E-0F43-4953-A3D2-3F13C708805B}"/>
    <dgm:cxn modelId="{0B0CD68B-F406-411E-9A36-0A4707691954}" srcId="{80BE34BC-29CB-43E1-B71A-CA87B7756B96}" destId="{A112507D-2561-4E75-957D-112087443C88}" srcOrd="10" destOrd="0" parTransId="{6CE8CEDB-E858-4554-B9F8-A0EF8B696AC3}" sibTransId="{1465F873-0401-4FDC-8ACC-BD6311DCAB02}"/>
    <dgm:cxn modelId="{2089C78E-BF9F-48FE-9107-D4503A7A8181}" srcId="{BE34E50D-A0BE-47D8-9AC1-15C65FF8E7CF}" destId="{43DC9EE5-1CA6-4838-B9C6-A2A6CB268234}" srcOrd="7" destOrd="0" parTransId="{68FE9400-B527-4FCC-95CA-C0D82689F42B}" sibTransId="{A7AEE6E5-5BEC-40F8-89E2-2CAF8B6D0601}"/>
    <dgm:cxn modelId="{3C26D88E-5EC2-4716-AFAB-D25905F71D2E}" type="presOf" srcId="{F344CAFA-4424-42DF-99D2-1DAD0F079D52}" destId="{076F476F-BD58-42C2-BCAB-DC1DD51A45A4}" srcOrd="0" destOrd="1" presId="urn:microsoft.com/office/officeart/2005/8/layout/hList1"/>
    <dgm:cxn modelId="{1A170D93-8794-4350-AF72-ED51B5C8A9EE}" srcId="{365DA9A5-B012-408B-80C2-79797ADFBE25}" destId="{9114CAC7-11DE-4E5B-81DD-3E5BF59FAB1E}" srcOrd="0" destOrd="0" parTransId="{119965DD-2DE8-4259-8E49-71995916FBF4}" sibTransId="{D62B8370-408E-442D-A749-DD7A82D81A6C}"/>
    <dgm:cxn modelId="{CA776993-9516-4897-A473-93594FB45811}" srcId="{6EA903FD-636F-4C41-AD21-2AF2D8BBC5CF}" destId="{AE280988-8E16-4648-AEF2-A896F89277FE}" srcOrd="6" destOrd="0" parTransId="{AF0586E0-A0FB-42E0-9C2A-748E2B524AFB}" sibTransId="{F8861206-ED34-458B-B41A-73EAD84672A9}"/>
    <dgm:cxn modelId="{805FD895-706B-4F03-ADC1-0E044D7CAD73}" type="presOf" srcId="{80BE34BC-29CB-43E1-B71A-CA87B7756B96}" destId="{62BB609C-725E-4A63-AF61-A6E1C481373C}" srcOrd="0" destOrd="0" presId="urn:microsoft.com/office/officeart/2005/8/layout/hList1"/>
    <dgm:cxn modelId="{8B0B799E-4F69-4037-8831-E7547EDD71C7}" type="presOf" srcId="{057DDA66-2770-427D-AA18-E5F1764B00B4}" destId="{FFE770F4-8D2B-43BF-8DA4-AC3C1264B997}" srcOrd="0" destOrd="6" presId="urn:microsoft.com/office/officeart/2005/8/layout/hList1"/>
    <dgm:cxn modelId="{0BD42AA1-7A5A-4AE7-BFF2-83D0346AF971}" srcId="{6EA903FD-636F-4C41-AD21-2AF2D8BBC5CF}" destId="{4153AE02-2B27-4D04-9F33-2E660B4AB001}" srcOrd="8" destOrd="0" parTransId="{8B0DC915-7846-40B9-B8F6-408D04246763}" sibTransId="{6E9F5BFC-5AA8-4E26-849C-01B32EECDA3B}"/>
    <dgm:cxn modelId="{AFB911A3-FE41-4574-BFA1-9784685A10F8}" srcId="{BE34E50D-A0BE-47D8-9AC1-15C65FF8E7CF}" destId="{BD1FF368-0BA4-4021-88F2-C52F467D5ACD}" srcOrd="2" destOrd="0" parTransId="{2F0E77B9-D573-4AD0-924A-94BC0EFF7B3C}" sibTransId="{B79D077E-92DD-4E38-BE83-9F87E595F941}"/>
    <dgm:cxn modelId="{D94FCCA7-AB94-4416-A679-ABAF973EB679}" type="presOf" srcId="{A96430D7-0964-41A9-8E73-0D1DE20F40CA}" destId="{8CF42A7E-BA41-4FE1-9FEC-9EB900D726D2}" srcOrd="0" destOrd="7" presId="urn:microsoft.com/office/officeart/2005/8/layout/hList1"/>
    <dgm:cxn modelId="{75A880A9-8E81-4204-9D25-903F42D3A664}" srcId="{80BE34BC-29CB-43E1-B71A-CA87B7756B96}" destId="{A96430D7-0964-41A9-8E73-0D1DE20F40CA}" srcOrd="7" destOrd="0" parTransId="{D61D8049-B916-4252-9118-A939B8818249}" sibTransId="{53DD78BE-9779-4424-BD58-04FC2B237BE2}"/>
    <dgm:cxn modelId="{507881AF-D7C7-4AFD-BBE0-34515531D55F}" srcId="{6EA903FD-636F-4C41-AD21-2AF2D8BBC5CF}" destId="{32CD530F-65D5-4D42-ADBC-3F2724B595D1}" srcOrd="5" destOrd="0" parTransId="{4E031D70-9219-43BC-9EAD-0B8BA6FF99B1}" sibTransId="{C47E8F16-7599-401D-B4CB-BB21DA8AC535}"/>
    <dgm:cxn modelId="{3D2BC2AF-A567-4D38-91CE-3EB442EC3A0D}" srcId="{BE34E50D-A0BE-47D8-9AC1-15C65FF8E7CF}" destId="{0D3C1718-6C0C-4E9C-9430-81D6B2027E48}" srcOrd="0" destOrd="0" parTransId="{43F4DD98-B774-4349-B2BB-D530FB899241}" sibTransId="{9D8AAC30-1BF0-42CC-A18A-814E33E675BE}"/>
    <dgm:cxn modelId="{8A668DB0-AC92-4BA1-96C8-FE422536005E}" srcId="{80BE34BC-29CB-43E1-B71A-CA87B7756B96}" destId="{36297FE6-EF8A-46F9-95B5-4BA8FBF47C0F}" srcOrd="4" destOrd="0" parTransId="{4F3B97FD-B35C-44EB-AF20-D32B7931A83D}" sibTransId="{2143451E-A706-40D1-8F15-662F1A08FA9C}"/>
    <dgm:cxn modelId="{BC8946B3-A77E-4CD1-9890-34D9347FEB37}" type="presOf" srcId="{92764295-A5F8-4CC5-A64E-B75762475433}" destId="{076F476F-BD58-42C2-BCAB-DC1DD51A45A4}" srcOrd="0" destOrd="3" presId="urn:microsoft.com/office/officeart/2005/8/layout/hList1"/>
    <dgm:cxn modelId="{2841D6B5-3680-4E9D-BD86-4099110861D9}" type="presOf" srcId="{F7451094-D47F-44C0-8D30-44ACC2DA6226}" destId="{7E5022D2-CF13-46A5-86C5-2688D0342371}" srcOrd="0" destOrd="2" presId="urn:microsoft.com/office/officeart/2005/8/layout/hList1"/>
    <dgm:cxn modelId="{15EC4FB6-32EF-4487-90D2-D4A1376081E1}" type="presOf" srcId="{B55F2B3B-C984-42FB-BF5C-E0404284CBAC}" destId="{4BA0F9AD-91C9-4381-9C53-3F45B48C854F}" srcOrd="0" destOrd="5" presId="urn:microsoft.com/office/officeart/2005/8/layout/hList1"/>
    <dgm:cxn modelId="{8C44BCBC-9333-47E7-8440-696BF6590F06}" type="presOf" srcId="{6373CBC4-8B9E-42CA-9084-96C0EEA50D34}" destId="{4BA0F9AD-91C9-4381-9C53-3F45B48C854F}" srcOrd="0" destOrd="9" presId="urn:microsoft.com/office/officeart/2005/8/layout/hList1"/>
    <dgm:cxn modelId="{9669F0BF-4503-421A-9FA1-689927183EE7}" srcId="{80BE34BC-29CB-43E1-B71A-CA87B7756B96}" destId="{B0A07220-0F9A-4FE3-8668-C0DA886E3746}" srcOrd="1" destOrd="0" parTransId="{457FAA43-6BA9-4168-93D4-E4834A63FA41}" sibTransId="{2E95A176-77E0-4788-86F2-82D5AE09FF40}"/>
    <dgm:cxn modelId="{23382DC0-095B-4E8C-BA9F-8E21EB0445E0}" srcId="{6EA903FD-636F-4C41-AD21-2AF2D8BBC5CF}" destId="{AF76ADA4-9DAE-4C8D-A805-96D5999BA300}" srcOrd="0" destOrd="0" parTransId="{845B53F6-A169-4EC6-AB66-B7445569D12A}" sibTransId="{6A1B3A5C-7551-448D-8FC8-3FCA5D4E9A5A}"/>
    <dgm:cxn modelId="{D3AADAC0-101F-42F2-8816-4CCE419F4FB5}" srcId="{EFAB9FC3-2437-4987-8F3D-2DAF7BD15778}" destId="{80BE34BC-29CB-43E1-B71A-CA87B7756B96}" srcOrd="3" destOrd="0" parTransId="{7A7A2C65-F673-4AE5-8A0B-9F5EE2FF6137}" sibTransId="{F80AB71E-33B9-44C1-88ED-FD7108FB3DCB}"/>
    <dgm:cxn modelId="{63D8E9C2-D903-4CE7-953B-38797CFF0E6D}" type="presOf" srcId="{4153AE02-2B27-4D04-9F33-2E660B4AB001}" destId="{076F476F-BD58-42C2-BCAB-DC1DD51A45A4}" srcOrd="0" destOrd="8" presId="urn:microsoft.com/office/officeart/2005/8/layout/hList1"/>
    <dgm:cxn modelId="{872614C3-6252-42B2-AFD8-5AE330FB97D1}" type="presOf" srcId="{8025F19F-E7CE-4797-87D7-466D2B75E2E3}" destId="{7E5022D2-CF13-46A5-86C5-2688D0342371}" srcOrd="0" destOrd="11" presId="urn:microsoft.com/office/officeart/2005/8/layout/hList1"/>
    <dgm:cxn modelId="{4D1FC2C4-8F65-4C07-9E2F-63341DA511AC}" srcId="{365DA9A5-B012-408B-80C2-79797ADFBE25}" destId="{5A0777DA-8EB1-4999-B1FF-AE42D5B99680}" srcOrd="1" destOrd="0" parTransId="{9A6CC8CC-ADF4-4927-91BA-41686E199EC6}" sibTransId="{7F194DF9-02B1-48CE-8547-2827900E3616}"/>
    <dgm:cxn modelId="{97E82BC5-95E8-4BE1-B9D3-1D7F5A7949A5}" type="presOf" srcId="{BE34E50D-A0BE-47D8-9AC1-15C65FF8E7CF}" destId="{51F01F1E-4E8B-451F-850B-EFE0364FFCA6}" srcOrd="0" destOrd="0" presId="urn:microsoft.com/office/officeart/2005/8/layout/hList1"/>
    <dgm:cxn modelId="{571D42C5-E953-4BEF-AE75-758C429ABA7B}" srcId="{BE34E50D-A0BE-47D8-9AC1-15C65FF8E7CF}" destId="{5F702D04-5381-48CA-8B16-012AECDC70AC}" srcOrd="10" destOrd="0" parTransId="{A88733BF-6462-4FCE-B70A-93F2903B7354}" sibTransId="{80980C28-3EA8-4497-B912-73E0C2E8B649}"/>
    <dgm:cxn modelId="{AE5B10CC-2AED-442C-B255-92F83C0808C2}" type="presOf" srcId="{0076618A-C83A-48AD-98EE-1A13E8F83D39}" destId="{8CF42A7E-BA41-4FE1-9FEC-9EB900D726D2}" srcOrd="0" destOrd="5" presId="urn:microsoft.com/office/officeart/2005/8/layout/hList1"/>
    <dgm:cxn modelId="{F5BE83CC-546C-4DB2-9DA8-E4C997811F46}" type="presOf" srcId="{5F702D04-5381-48CA-8B16-012AECDC70AC}" destId="{4BA0F9AD-91C9-4381-9C53-3F45B48C854F}" srcOrd="0" destOrd="10" presId="urn:microsoft.com/office/officeart/2005/8/layout/hList1"/>
    <dgm:cxn modelId="{CAAB6ECD-A222-4E60-AF14-556692A811DE}" type="presOf" srcId="{9114CAC7-11DE-4E5B-81DD-3E5BF59FAB1E}" destId="{7E5022D2-CF13-46A5-86C5-2688D0342371}" srcOrd="0" destOrd="0" presId="urn:microsoft.com/office/officeart/2005/8/layout/hList1"/>
    <dgm:cxn modelId="{E775C3D3-5547-42F5-AD8D-384DFABCA9BE}" srcId="{6EA903FD-636F-4C41-AD21-2AF2D8BBC5CF}" destId="{4BCD320C-81BE-48F1-91B1-C8D6A47774FD}" srcOrd="4" destOrd="0" parTransId="{2C76BA49-7FCB-4453-B33F-20D0FF64919F}" sibTransId="{AB3F985C-4973-49DF-BCFC-AFB4C612700D}"/>
    <dgm:cxn modelId="{FDF66DD4-F66D-4F14-AC53-56B29FBAD468}" type="presOf" srcId="{1CC253B7-345D-422E-B4D4-531CB8015BCB}" destId="{FFE770F4-8D2B-43BF-8DA4-AC3C1264B997}" srcOrd="0" destOrd="0" presId="urn:microsoft.com/office/officeart/2005/8/layout/hList1"/>
    <dgm:cxn modelId="{3926CBD5-0585-4928-A994-AB239EE2036A}" srcId="{5A0777DA-8EB1-4999-B1FF-AE42D5B99680}" destId="{B1DCD3D4-BD4F-429D-A93E-9B41C2554880}" srcOrd="4" destOrd="0" parTransId="{116168D4-87BD-406E-BA51-D907BCB46CA8}" sibTransId="{E1A20C8B-8131-47C4-9476-FE8D6C8015A0}"/>
    <dgm:cxn modelId="{7CFA0BD6-FD22-493D-94C3-50D459CBD0B3}" srcId="{80BE34BC-29CB-43E1-B71A-CA87B7756B96}" destId="{0076618A-C83A-48AD-98EE-1A13E8F83D39}" srcOrd="5" destOrd="0" parTransId="{EE980883-4E90-4D1E-9BBE-D69BFA150BF9}" sibTransId="{72AA2007-3844-41F6-B70E-BFA82C08AF3C}"/>
    <dgm:cxn modelId="{5DA85FDA-9395-41F1-821B-182942DB0639}" type="presOf" srcId="{EFB1665B-48C1-4C9D-A5B7-92294C551119}" destId="{8CF42A7E-BA41-4FE1-9FEC-9EB900D726D2}" srcOrd="0" destOrd="8" presId="urn:microsoft.com/office/officeart/2005/8/layout/hList1"/>
    <dgm:cxn modelId="{A60E73DB-C5F7-4637-8563-1BD219C2295D}" srcId="{BE34E50D-A0BE-47D8-9AC1-15C65FF8E7CF}" destId="{58C1674D-3956-46D6-891B-BBA38D501611}" srcOrd="3" destOrd="0" parTransId="{E36D2F24-6D4C-4624-9C2F-F7B2ACE667CB}" sibTransId="{023A4A07-6810-4FF6-B2F7-57A3C5CA3734}"/>
    <dgm:cxn modelId="{6C8A97DC-E397-4C7A-888F-ACD7020746CB}" type="presOf" srcId="{4BCD320C-81BE-48F1-91B1-C8D6A47774FD}" destId="{076F476F-BD58-42C2-BCAB-DC1DD51A45A4}" srcOrd="0" destOrd="4" presId="urn:microsoft.com/office/officeart/2005/8/layout/hList1"/>
    <dgm:cxn modelId="{BD0784E1-97E1-42CF-999D-7251707968C3}" type="presOf" srcId="{B1DCD3D4-BD4F-429D-A93E-9B41C2554880}" destId="{7E5022D2-CF13-46A5-86C5-2688D0342371}" srcOrd="0" destOrd="6" presId="urn:microsoft.com/office/officeart/2005/8/layout/hList1"/>
    <dgm:cxn modelId="{6C4AFCE4-04A8-46B8-8B1C-D5E19303696F}" type="presOf" srcId="{5F9ACDDC-0611-4D2E-9333-6EB916594651}" destId="{7E5022D2-CF13-46A5-86C5-2688D0342371}" srcOrd="0" destOrd="4" presId="urn:microsoft.com/office/officeart/2005/8/layout/hList1"/>
    <dgm:cxn modelId="{44AC82E6-2817-434E-B893-8AE862DBD746}" srcId="{BE34E50D-A0BE-47D8-9AC1-15C65FF8E7CF}" destId="{B55F2B3B-C984-42FB-BF5C-E0404284CBAC}" srcOrd="5" destOrd="0" parTransId="{869061D4-C092-4842-BD04-AB0DA6C0271E}" sibTransId="{2191B922-777B-4406-B165-3B8B5129C921}"/>
    <dgm:cxn modelId="{8AC10CEB-FFD2-4A33-B5E9-FDFD01FAF69B}" type="presOf" srcId="{D212994C-77F3-4E14-8DC3-B19ECB2A7A2C}" destId="{7E5022D2-CF13-46A5-86C5-2688D0342371}" srcOrd="0" destOrd="9" presId="urn:microsoft.com/office/officeart/2005/8/layout/hList1"/>
    <dgm:cxn modelId="{E17E37EB-801E-45B6-911D-880771C0B0ED}" srcId="{52BB8111-6371-4FBF-AB6F-38E18497C12E}" destId="{057DDA66-2770-427D-AA18-E5F1764B00B4}" srcOrd="6" destOrd="0" parTransId="{1C5229BF-5BA2-4B2C-A8B5-8CCB740455B2}" sibTransId="{E30A87BE-8899-4815-A66D-D8C587DE6574}"/>
    <dgm:cxn modelId="{748481EB-B46E-49ED-9943-F894AD9B3CA4}" type="presOf" srcId="{7C10F38C-293F-44A2-AC88-48CBCF73497D}" destId="{8CF42A7E-BA41-4FE1-9FEC-9EB900D726D2}" srcOrd="0" destOrd="6" presId="urn:microsoft.com/office/officeart/2005/8/layout/hList1"/>
    <dgm:cxn modelId="{364F36F0-4619-4DA6-8EDC-721B8AE2B940}" srcId="{5A0777DA-8EB1-4999-B1FF-AE42D5B99680}" destId="{5F9ACDDC-0611-4D2E-9333-6EB916594651}" srcOrd="2" destOrd="0" parTransId="{B4760429-D8B0-46A0-A468-EB2C129C7A5A}" sibTransId="{8627C705-76C3-415B-860B-AC0AADE1EF9F}"/>
    <dgm:cxn modelId="{F1D0FCF2-25B9-4DC2-9405-EA6662245187}" srcId="{365DA9A5-B012-408B-80C2-79797ADFBE25}" destId="{93455118-2FED-4AD3-9EF6-7B067C5DD839}" srcOrd="6" destOrd="0" parTransId="{E859E84E-4B2A-42B9-9ACF-6DF1A085AC30}" sibTransId="{E9A7BA93-3BF6-416F-ABF0-EFA4C4412B44}"/>
    <dgm:cxn modelId="{1769B3F8-069D-4CF8-9B6F-0E52CEB90DEC}" type="presOf" srcId="{BD1FF368-0BA4-4021-88F2-C52F467D5ACD}" destId="{4BA0F9AD-91C9-4381-9C53-3F45B48C854F}" srcOrd="0" destOrd="2" presId="urn:microsoft.com/office/officeart/2005/8/layout/hList1"/>
    <dgm:cxn modelId="{C602F7F8-2A27-4383-AD0B-38295AB1E3FA}" type="presOf" srcId="{36297FE6-EF8A-46F9-95B5-4BA8FBF47C0F}" destId="{8CF42A7E-BA41-4FE1-9FEC-9EB900D726D2}" srcOrd="0" destOrd="4" presId="urn:microsoft.com/office/officeart/2005/8/layout/hList1"/>
    <dgm:cxn modelId="{6C6D00FA-18E2-4720-8F64-9FCF305E61AD}" type="presOf" srcId="{7243C80C-60CA-43AC-A592-B21719BC99F8}" destId="{076F476F-BD58-42C2-BCAB-DC1DD51A45A4}" srcOrd="0" destOrd="7" presId="urn:microsoft.com/office/officeart/2005/8/layout/hList1"/>
    <dgm:cxn modelId="{5F12E4FC-0FE1-4609-BF2F-080967853104}" srcId="{EFAB9FC3-2437-4987-8F3D-2DAF7BD15778}" destId="{52BB8111-6371-4FBF-AB6F-38E18497C12E}" srcOrd="2" destOrd="0" parTransId="{43C3CD0C-170C-4B06-BC04-BC53C436C046}" sibTransId="{AF999AF1-111F-4579-AC40-E37AB8838685}"/>
    <dgm:cxn modelId="{6AB9D6FD-3B28-4792-8B69-C99C755F7B3C}" srcId="{365DA9A5-B012-408B-80C2-79797ADFBE25}" destId="{EFC6C135-B468-4701-935C-FA49DE638B63}" srcOrd="2" destOrd="0" parTransId="{9880487F-8752-4ED2-B8C4-222D4136D17B}" sibTransId="{7CD82076-C911-41A1-8B8E-9437A8E0F5EA}"/>
    <dgm:cxn modelId="{59FFACFD-D03D-4961-B26D-9995BA93CB56}" type="presParOf" srcId="{97252A8E-F2F1-48AA-8C32-CB76C92C4DAF}" destId="{1A93D588-B472-41B9-8675-236F9E23FE39}" srcOrd="0" destOrd="0" presId="urn:microsoft.com/office/officeart/2005/8/layout/hList1"/>
    <dgm:cxn modelId="{064906B8-E767-4953-ABA8-D3AA49B180D9}" type="presParOf" srcId="{1A93D588-B472-41B9-8675-236F9E23FE39}" destId="{FDE9A3B5-C700-41D5-AE28-7C62EC1C8EBB}" srcOrd="0" destOrd="0" presId="urn:microsoft.com/office/officeart/2005/8/layout/hList1"/>
    <dgm:cxn modelId="{F5B01212-28E4-4DEE-ACF5-2F187DF3C87C}" type="presParOf" srcId="{1A93D588-B472-41B9-8675-236F9E23FE39}" destId="{7E5022D2-CF13-46A5-86C5-2688D0342371}" srcOrd="1" destOrd="0" presId="urn:microsoft.com/office/officeart/2005/8/layout/hList1"/>
    <dgm:cxn modelId="{1AAF7830-1906-4F91-B1E6-7D493D24AF70}" type="presParOf" srcId="{97252A8E-F2F1-48AA-8C32-CB76C92C4DAF}" destId="{F9EBE825-D4C6-4EFD-94B1-549108E175B0}" srcOrd="1" destOrd="0" presId="urn:microsoft.com/office/officeart/2005/8/layout/hList1"/>
    <dgm:cxn modelId="{374F2179-734A-4C67-AAB7-677775EF5E34}" type="presParOf" srcId="{97252A8E-F2F1-48AA-8C32-CB76C92C4DAF}" destId="{453F92C4-0CF4-47CF-9491-3BE8E371E4A0}" srcOrd="2" destOrd="0" presId="urn:microsoft.com/office/officeart/2005/8/layout/hList1"/>
    <dgm:cxn modelId="{10742A07-0956-4E54-BC1F-121C1B8C7A57}" type="presParOf" srcId="{453F92C4-0CF4-47CF-9491-3BE8E371E4A0}" destId="{BA89B8F2-441A-4324-85DA-BCE860B294FC}" srcOrd="0" destOrd="0" presId="urn:microsoft.com/office/officeart/2005/8/layout/hList1"/>
    <dgm:cxn modelId="{98184F48-76E3-455E-AEC1-31650FD1F34D}" type="presParOf" srcId="{453F92C4-0CF4-47CF-9491-3BE8E371E4A0}" destId="{076F476F-BD58-42C2-BCAB-DC1DD51A45A4}" srcOrd="1" destOrd="0" presId="urn:microsoft.com/office/officeart/2005/8/layout/hList1"/>
    <dgm:cxn modelId="{31DDD844-DBB5-41E8-860B-B869FD41DADD}" type="presParOf" srcId="{97252A8E-F2F1-48AA-8C32-CB76C92C4DAF}" destId="{166828B0-DEDC-4444-A3D5-57C8FC6327DB}" srcOrd="3" destOrd="0" presId="urn:microsoft.com/office/officeart/2005/8/layout/hList1"/>
    <dgm:cxn modelId="{7FD3E5F5-2C81-48F3-B784-7CC3DEC1EAB0}" type="presParOf" srcId="{97252A8E-F2F1-48AA-8C32-CB76C92C4DAF}" destId="{1A04BA70-3E9B-461E-A4A6-42D705F7A19F}" srcOrd="4" destOrd="0" presId="urn:microsoft.com/office/officeart/2005/8/layout/hList1"/>
    <dgm:cxn modelId="{0D5C4906-EBDE-4C5F-A461-2AD35830AF89}" type="presParOf" srcId="{1A04BA70-3E9B-461E-A4A6-42D705F7A19F}" destId="{0E925664-B91E-4340-8E41-098BAF5231BB}" srcOrd="0" destOrd="0" presId="urn:microsoft.com/office/officeart/2005/8/layout/hList1"/>
    <dgm:cxn modelId="{F70329F1-D725-4944-B506-7BE4DF302E9D}" type="presParOf" srcId="{1A04BA70-3E9B-461E-A4A6-42D705F7A19F}" destId="{FFE770F4-8D2B-43BF-8DA4-AC3C1264B997}" srcOrd="1" destOrd="0" presId="urn:microsoft.com/office/officeart/2005/8/layout/hList1"/>
    <dgm:cxn modelId="{3063DFDF-C99C-4631-9575-411D4AACDE7C}" type="presParOf" srcId="{97252A8E-F2F1-48AA-8C32-CB76C92C4DAF}" destId="{483540D4-5758-4193-8D5F-4EED93C8C43B}" srcOrd="5" destOrd="0" presId="urn:microsoft.com/office/officeart/2005/8/layout/hList1"/>
    <dgm:cxn modelId="{8EB2C686-E629-4DF6-A753-129DC71D173D}" type="presParOf" srcId="{97252A8E-F2F1-48AA-8C32-CB76C92C4DAF}" destId="{808B7118-F0FD-4472-B092-575396270F92}" srcOrd="6" destOrd="0" presId="urn:microsoft.com/office/officeart/2005/8/layout/hList1"/>
    <dgm:cxn modelId="{D34ECAAA-0C78-427D-9F80-6BC4E181DB69}" type="presParOf" srcId="{808B7118-F0FD-4472-B092-575396270F92}" destId="{62BB609C-725E-4A63-AF61-A6E1C481373C}" srcOrd="0" destOrd="0" presId="urn:microsoft.com/office/officeart/2005/8/layout/hList1"/>
    <dgm:cxn modelId="{735C7565-E067-454C-8B19-F8106191F1B3}" type="presParOf" srcId="{808B7118-F0FD-4472-B092-575396270F92}" destId="{8CF42A7E-BA41-4FE1-9FEC-9EB900D726D2}" srcOrd="1" destOrd="0" presId="urn:microsoft.com/office/officeart/2005/8/layout/hList1"/>
    <dgm:cxn modelId="{E1039A01-DE04-4496-9D3C-87A27F784952}" type="presParOf" srcId="{97252A8E-F2F1-48AA-8C32-CB76C92C4DAF}" destId="{4502BD4E-7C2A-4723-8576-95E10C6B4F57}" srcOrd="7" destOrd="0" presId="urn:microsoft.com/office/officeart/2005/8/layout/hList1"/>
    <dgm:cxn modelId="{746B1E0E-4185-41A7-9F1E-E747396C1AF0}" type="presParOf" srcId="{97252A8E-F2F1-48AA-8C32-CB76C92C4DAF}" destId="{B717846F-41B8-47A4-B8A2-679D0F7557E5}" srcOrd="8" destOrd="0" presId="urn:microsoft.com/office/officeart/2005/8/layout/hList1"/>
    <dgm:cxn modelId="{01E64967-020D-45B9-AD7A-FCD6DE8B7C28}" type="presParOf" srcId="{B717846F-41B8-47A4-B8A2-679D0F7557E5}" destId="{51F01F1E-4E8B-451F-850B-EFE0364FFCA6}" srcOrd="0" destOrd="0" presId="urn:microsoft.com/office/officeart/2005/8/layout/hList1"/>
    <dgm:cxn modelId="{1603D512-0398-4AAD-885E-081C6A9AD439}" type="presParOf" srcId="{B717846F-41B8-47A4-B8A2-679D0F7557E5}" destId="{4BA0F9AD-91C9-4381-9C53-3F45B48C854F}"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Recherche et intelligence </a:t>
          </a:r>
          <a:r>
            <a:rPr lang="en-US" sz="1000" b="1" dirty="0" err="1">
              <a:solidFill>
                <a:srgbClr val="FFFFFF"/>
              </a:solidFill>
              <a:latin typeface="Arial"/>
              <a:ea typeface="+mn-ea"/>
              <a:cs typeface="+mn-cs"/>
            </a:rPr>
            <a:t>d’affaires</a:t>
          </a:r>
          <a:endParaRPr lang="en-US" sz="1000" b="1" dirty="0">
            <a:solidFill>
              <a:srgbClr val="FFFFFF"/>
            </a:solidFill>
            <a:latin typeface="Arial"/>
            <a:ea typeface="+mn-ea"/>
            <a:cs typeface="+mn-cs"/>
          </a:endParaRP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dirty="0">
            <a:solidFill>
              <a:srgbClr val="000000">
                <a:hueOff val="0"/>
                <a:satOff val="0"/>
                <a:lumOff val="0"/>
                <a:alphaOff val="0"/>
              </a:srgbClr>
            </a:solidFill>
            <a:latin typeface="Arial"/>
            <a:ea typeface="+mn-ea"/>
            <a:cs typeface="+mn-cs"/>
          </a:endParaRP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US" sz="1000" b="1" dirty="0" err="1">
              <a:solidFill>
                <a:srgbClr val="FFFFFF"/>
              </a:solidFill>
              <a:latin typeface="Arial"/>
              <a:ea typeface="+mn-ea"/>
              <a:cs typeface="+mn-cs"/>
            </a:rPr>
            <a:t>Accès</a:t>
          </a:r>
          <a:r>
            <a:rPr lang="en-US" sz="1000" b="1" dirty="0">
              <a:solidFill>
                <a:srgbClr val="FFFFFF"/>
              </a:solidFill>
              <a:latin typeface="Arial"/>
              <a:ea typeface="+mn-ea"/>
              <a:cs typeface="+mn-cs"/>
            </a:rPr>
            <a:t> aux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Lancement du service « Clavardez avec la bibliothèque »</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Gestion de </a:t>
          </a:r>
          <a:r>
            <a:rPr lang="en-US" sz="1000" b="1" dirty="0" err="1">
              <a:solidFill>
                <a:srgbClr val="FFFFFF"/>
              </a:solidFill>
              <a:latin typeface="Arial"/>
              <a:ea typeface="+mn-ea"/>
              <a:cs typeface="+mn-cs"/>
            </a:rPr>
            <a:t>l’information</a:t>
          </a:r>
          <a:r>
            <a:rPr lang="en-US" sz="1000" b="1" dirty="0">
              <a:solidFill>
                <a:srgbClr val="FFFFFF"/>
              </a:solidFill>
              <a:latin typeface="Arial"/>
              <a:ea typeface="+mn-ea"/>
              <a:cs typeface="+mn-cs"/>
            </a:rPr>
            <a:t> (GI)</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AIPRP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Divulgation proactive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Rédactique</a:t>
          </a:r>
          <a:r>
            <a:rPr lang="en-US" sz="1000" dirty="0">
              <a:solidFill>
                <a:srgbClr val="000000">
                  <a:hueOff val="0"/>
                  <a:satOff val="0"/>
                  <a:lumOff val="0"/>
                  <a:alphaOff val="0"/>
                </a:srgbClr>
              </a:solidFill>
              <a:latin typeface="Arial"/>
              <a:ea typeface="+mn-ea"/>
              <a:cs typeface="+mn-cs"/>
            </a:rPr>
            <a:t> (prompt engineering)</a:t>
          </a:r>
          <a:endParaRPr lang="en-CA" sz="1000" dirty="0">
            <a:solidFill>
              <a:srgbClr val="000000">
                <a:hueOff val="0"/>
                <a:satOff val="0"/>
                <a:lumOff val="0"/>
                <a:alphaOff val="0"/>
              </a:srgbClr>
            </a:solidFill>
            <a:latin typeface="Arial"/>
            <a:ea typeface="+mn-ea"/>
            <a:cs typeface="+mn-cs"/>
          </a:endParaRP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Liste contrôlée des sources d’information gratuites sur le CNRC</a:t>
          </a:r>
          <a:endParaRPr lang="en-CA" sz="1000" dirty="0">
            <a:solidFill>
              <a:srgbClr val="000000">
                <a:hueOff val="0"/>
                <a:satOff val="0"/>
                <a:lumOff val="0"/>
                <a:alphaOff val="0"/>
              </a:srgbClr>
            </a:solidFill>
            <a:latin typeface="Arial"/>
            <a:ea typeface="+mn-ea"/>
            <a:cs typeface="+mn-cs"/>
          </a:endParaRP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Analyse</a:t>
          </a:r>
          <a:r>
            <a:rPr lang="en-US" sz="1000" dirty="0">
              <a:solidFill>
                <a:srgbClr val="000000">
                  <a:hueOff val="0"/>
                  <a:satOff val="0"/>
                  <a:lumOff val="0"/>
                  <a:alphaOff val="0"/>
                </a:srgbClr>
              </a:solidFill>
              <a:latin typeface="Arial"/>
              <a:ea typeface="+mn-ea"/>
              <a:cs typeface="+mn-cs"/>
            </a:rPr>
            <a:t> des citations</a:t>
          </a:r>
          <a:endParaRPr lang="en-CA" sz="1000" dirty="0">
            <a:solidFill>
              <a:srgbClr val="000000">
                <a:hueOff val="0"/>
                <a:satOff val="0"/>
                <a:lumOff val="0"/>
                <a:alphaOff val="0"/>
              </a:srgbClr>
            </a:solidFill>
            <a:latin typeface="Arial"/>
            <a:ea typeface="+mn-ea"/>
            <a:cs typeface="+mn-cs"/>
          </a:endParaRP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fr-FR" sz="1000" b="1" dirty="0">
              <a:solidFill>
                <a:srgbClr val="FFFFFF"/>
              </a:solidFill>
              <a:latin typeface="Arial"/>
              <a:ea typeface="+mn-ea"/>
              <a:cs typeface="+mn-cs"/>
            </a:rPr>
            <a:t>Publication et conservation des données de recherche</a:t>
          </a:r>
          <a:endParaRPr lang="en-US" sz="1000" b="1" dirty="0">
            <a:solidFill>
              <a:srgbClr val="FFFFFF"/>
            </a:solidFill>
            <a:latin typeface="Arial"/>
            <a:ea typeface="+mn-ea"/>
            <a:cs typeface="+mn-cs"/>
          </a:endParaRP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fr-FR" sz="10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fr-FR" sz="10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t>Services de communication scientifique </a:t>
          </a:r>
          <a:r>
            <a:rPr lang="fr-CA" sz="900" dirty="0"/>
            <a:t>:</a:t>
          </a:r>
          <a:endParaRPr lang="en-US" sz="9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latin typeface="+mj-lt"/>
            </a:rPr>
            <a:t>Trois nouvelles ententes de type « lecture et publication »</a:t>
          </a:r>
          <a:endParaRPr lang="en-CA" sz="9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FR" sz="900" dirty="0">
              <a:latin typeface="+mj-lt"/>
            </a:rPr>
            <a:t>Nouveau guide et répertoire de ressources sur la publication libre accès au CNRC</a:t>
          </a:r>
          <a:endParaRPr lang="en-CA" sz="9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a:t>
          </a:r>
          <a:r>
            <a:rPr lang="en-CA" sz="900" dirty="0"/>
            <a:t>Protection du droit </a:t>
          </a:r>
          <a:r>
            <a:rPr lang="en-CA" sz="900" dirty="0" err="1"/>
            <a:t>d’auteur</a:t>
          </a:r>
          <a:endParaRPr lang="en-US" sz="9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Recherche </a:t>
          </a:r>
          <a:r>
            <a:rPr lang="en-CA" sz="900" dirty="0" err="1"/>
            <a:t>d’éditeurs</a:t>
          </a:r>
          <a:r>
            <a:rPr lang="en-CA" sz="900" dirty="0"/>
            <a:t> de bonne reputation</a:t>
          </a:r>
          <a:endParaRPr lang="en-US" sz="9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a:t>
          </a:r>
          <a:r>
            <a:rPr lang="en-CA" sz="900" dirty="0" err="1"/>
            <a:t>Autorisations</a:t>
          </a:r>
          <a:r>
            <a:rPr lang="en-CA" sz="900" dirty="0"/>
            <a:t> de </a:t>
          </a:r>
          <a:r>
            <a:rPr lang="en-CA" sz="900" dirty="0" err="1"/>
            <a:t>publier</a:t>
          </a:r>
          <a:endParaRPr lang="en-US" sz="9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900" dirty="0"/>
            <a:t> </a:t>
          </a:r>
          <a:r>
            <a:rPr lang="en-US" sz="900" dirty="0" err="1"/>
            <a:t>Présence</a:t>
          </a:r>
          <a:r>
            <a:rPr lang="en-US" sz="900" dirty="0"/>
            <a:t> de </a:t>
          </a:r>
          <a:r>
            <a:rPr lang="en-US" sz="900" dirty="0" err="1"/>
            <a:t>l’auteur</a:t>
          </a:r>
          <a:r>
            <a:rPr lang="en-US" sz="900" dirty="0"/>
            <a:t> </a:t>
          </a:r>
          <a:r>
            <a:rPr lang="en-US" sz="900" dirty="0" err="1"/>
            <a:t>en</a:t>
          </a:r>
          <a:r>
            <a:rPr lang="en-US" sz="900" dirty="0"/>
            <a:t> </a:t>
          </a:r>
          <a:r>
            <a:rPr lang="en-US" sz="900" dirty="0" err="1"/>
            <a:t>ligne</a:t>
          </a:r>
          <a:endParaRPr lang="en-US" sz="900" dirty="0"/>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US" sz="900" dirty="0" err="1">
              <a:solidFill>
                <a:srgbClr val="000000">
                  <a:hueOff val="0"/>
                  <a:satOff val="0"/>
                  <a:lumOff val="0"/>
                  <a:alphaOff val="0"/>
                </a:srgbClr>
              </a:solidFill>
              <a:latin typeface="Arial"/>
              <a:ea typeface="+mn-ea"/>
              <a:cs typeface="+mn-cs"/>
            </a:rPr>
            <a:t>Profils</a:t>
          </a:r>
          <a:r>
            <a:rPr lang="en-US" sz="900" dirty="0">
              <a:solidFill>
                <a:srgbClr val="000000">
                  <a:hueOff val="0"/>
                  <a:satOff val="0"/>
                  <a:lumOff val="0"/>
                  <a:alphaOff val="0"/>
                </a:srgbClr>
              </a:solidFill>
              <a:latin typeface="Arial"/>
              <a:ea typeface="+mn-ea"/>
              <a:cs typeface="+mn-cs"/>
            </a:rPr>
            <a:t> </a:t>
          </a:r>
          <a:r>
            <a:rPr lang="en-US" sz="900" dirty="0" err="1">
              <a:solidFill>
                <a:srgbClr val="000000">
                  <a:hueOff val="0"/>
                  <a:satOff val="0"/>
                  <a:lumOff val="0"/>
                  <a:alphaOff val="0"/>
                </a:srgbClr>
              </a:solidFill>
              <a:latin typeface="Arial"/>
              <a:ea typeface="+mn-ea"/>
              <a:cs typeface="+mn-cs"/>
            </a:rPr>
            <a:t>bibliométriques</a:t>
          </a:r>
          <a:endParaRPr lang="en-CA" sz="9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EDCC5D4C-94C7-4DCC-9947-6FB7D6292DC0}">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6DFA5700-5EE6-467F-A1BE-4DEF9B87C385}" type="parTrans" cxnId="{5F3D80F1-5924-4494-9089-D6077819BED2}">
      <dgm:prSet/>
      <dgm:spPr/>
      <dgm:t>
        <a:bodyPr/>
        <a:lstStyle/>
        <a:p>
          <a:endParaRPr lang="en-US"/>
        </a:p>
      </dgm:t>
    </dgm:pt>
    <dgm:pt modelId="{C3F69DD8-4A41-49B7-8DCD-EA190BCE790F}" type="sibTrans" cxnId="{5F3D80F1-5924-4494-9089-D6077819BED2}">
      <dgm:prSet/>
      <dgm:spPr/>
      <dgm:t>
        <a:bodyPr/>
        <a:lstStyle/>
        <a:p>
          <a:endParaRPr lang="en-US"/>
        </a:p>
      </dgm:t>
    </dgm:pt>
    <dgm:pt modelId="{5B60F5F8-405B-42F7-A4C4-EE2A0D19C7F1}">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CB79DACB-2ACF-4B0B-8108-DABDFA3AAC3B}" type="parTrans" cxnId="{9EE466A3-CFE3-46AA-AC66-C1D815328A1C}">
      <dgm:prSet/>
      <dgm:spPr/>
      <dgm:t>
        <a:bodyPr/>
        <a:lstStyle/>
        <a:p>
          <a:endParaRPr lang="en-US"/>
        </a:p>
      </dgm:t>
    </dgm:pt>
    <dgm:pt modelId="{7AB9D464-6B00-449E-9AA6-9617D44E4CF4}" type="sibTrans" cxnId="{9EE466A3-CFE3-46AA-AC66-C1D815328A1C}">
      <dgm:prSet/>
      <dgm:spPr/>
      <dgm:t>
        <a:bodyPr/>
        <a:lstStyle/>
        <a:p>
          <a:endParaRPr lang="en-US"/>
        </a:p>
      </dgm:t>
    </dgm:pt>
    <dgm:pt modelId="{017C6BC2-CE79-41D2-BE3E-8C03043055D2}">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050A6AB4-80C5-4BF6-A150-230953CF970F}" type="parTrans" cxnId="{A9FE3F68-8D8F-437F-B1C0-663C1FD313D7}">
      <dgm:prSet/>
      <dgm:spPr/>
      <dgm:t>
        <a:bodyPr/>
        <a:lstStyle/>
        <a:p>
          <a:endParaRPr lang="en-US"/>
        </a:p>
      </dgm:t>
    </dgm:pt>
    <dgm:pt modelId="{EC27422F-00EE-4AE7-BE73-F8FF27BD232D}" type="sibTrans" cxnId="{A9FE3F68-8D8F-437F-B1C0-663C1FD313D7}">
      <dgm:prSet/>
      <dgm:spPr/>
      <dgm:t>
        <a:bodyPr/>
        <a:lstStyle/>
        <a:p>
          <a:endParaRPr lang="en-US"/>
        </a:p>
      </dgm:t>
    </dgm:pt>
    <dgm:pt modelId="{312A04FE-9152-47F4-AAA4-62BE026AC3E7}">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dgm:t>
    </dgm:pt>
    <dgm:pt modelId="{ACF9D884-A1D9-4FAF-AF13-93A0B418D63A}" type="parTrans" cxnId="{E82B4580-CB58-40CF-9B22-2C5524503511}">
      <dgm:prSet/>
      <dgm:spPr/>
      <dgm:t>
        <a:bodyPr/>
        <a:lstStyle/>
        <a:p>
          <a:endParaRPr lang="en-US"/>
        </a:p>
      </dgm:t>
    </dgm:pt>
    <dgm:pt modelId="{5F2CBCBE-E59F-481F-81AD-98A792D7E277}" type="sibTrans" cxnId="{E82B4580-CB58-40CF-9B22-2C5524503511}">
      <dgm:prSet/>
      <dgm:spPr/>
      <dgm:t>
        <a:bodyPr/>
        <a:lstStyle/>
        <a:p>
          <a:endParaRPr lang="en-US"/>
        </a:p>
      </dgm:t>
    </dgm:pt>
    <dgm:pt modelId="{48AAE3A1-64E6-4D2B-A4DF-AA72F4796E2C}">
      <dgm:prSet custT="1"/>
      <dgm:spPr/>
      <dgm:t>
        <a:bodyPr/>
        <a:lstStyle/>
        <a:p>
          <a:endParaRPr lang="en-US" sz="500" dirty="0">
            <a:latin typeface="+mn-lt"/>
          </a:endParaRPr>
        </a:p>
      </dgm:t>
    </dgm:pt>
    <dgm:pt modelId="{A34A5021-7165-4AE8-A534-DB6683FD2AB3}" type="parTrans" cxnId="{6A0467E4-7191-4285-AA52-AF716F3082F8}">
      <dgm:prSet/>
      <dgm:spPr/>
      <dgm:t>
        <a:bodyPr/>
        <a:lstStyle/>
        <a:p>
          <a:endParaRPr lang="en-US"/>
        </a:p>
      </dgm:t>
    </dgm:pt>
    <dgm:pt modelId="{B7FC7E9F-55E4-4E34-A182-D0B2660D9BE1}" type="sibTrans" cxnId="{6A0467E4-7191-4285-AA52-AF716F3082F8}">
      <dgm:prSet/>
      <dgm:spPr/>
      <dgm:t>
        <a:bodyPr/>
        <a:lstStyle/>
        <a:p>
          <a:endParaRPr lang="en-US"/>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2"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A9FE3F68-8D8F-437F-B1C0-663C1FD313D7}" srcId="{9516162C-3249-45CF-A7FE-B57D5BAAAAE8}" destId="{017C6BC2-CE79-41D2-BE3E-8C03043055D2}" srcOrd="1" destOrd="0" parTransId="{050A6AB4-80C5-4BF6-A150-230953CF970F}" sibTransId="{EC27422F-00EE-4AE7-BE73-F8FF27BD232D}"/>
    <dgm:cxn modelId="{B39A6E68-22F7-4C8F-9D37-8E075ACE37AE}" type="presOf" srcId="{48D5D61D-8304-42D1-A298-F41E7D5FF20E}" destId="{39849473-023B-474E-A5AB-00C8B0148B5A}" srcOrd="0" destOrd="8"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14B43270-10A0-44BE-8E6E-9E26396E5D6A}" type="presOf" srcId="{017C6BC2-CE79-41D2-BE3E-8C03043055D2}" destId="{6E45D3D1-6A9C-4BD9-92D2-35950D7B7F98}" srcOrd="0" destOrd="1"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B74E5971-FB3B-4D88-931F-419490FF3EBF}" type="presOf" srcId="{48AAE3A1-64E6-4D2B-A4DF-AA72F4796E2C}" destId="{EE220173-2551-4C20-A924-34059E781B04}" srcOrd="0" destOrd="10" presId="urn:microsoft.com/office/officeart/2005/8/layout/hList1"/>
    <dgm:cxn modelId="{5B5A5153-2D46-4D3D-9E9E-51EE68AC8A29}" type="presOf" srcId="{080715BE-E96C-4133-BCE7-46A404A3571F}" destId="{EE220173-2551-4C20-A924-34059E781B04}" srcOrd="0" destOrd="11"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E82B4580-CB58-40CF-9B22-2C5524503511}" srcId="{EE85ACC4-64D7-4068-84B3-5D84366ACC51}" destId="{312A04FE-9152-47F4-AAA4-62BE026AC3E7}" srcOrd="1" destOrd="0" parTransId="{ACF9D884-A1D9-4FAF-AF13-93A0B418D63A}" sibTransId="{5F2CBCBE-E59F-481F-81AD-98A792D7E277}"/>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2"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3"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C4371694-DB41-4E52-A690-F8F7F0E3FD8B}" type="presOf" srcId="{5B60F5F8-405B-42F7-A4C4-EE2A0D19C7F1}" destId="{39849473-023B-474E-A5AB-00C8B0148B5A}" srcOrd="0" destOrd="7" presId="urn:microsoft.com/office/officeart/2005/8/layout/hList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9EE466A3-CFE3-46AA-AC66-C1D815328A1C}" srcId="{07E93EDE-8321-4703-8C2A-E03CE3EC63C4}" destId="{5B60F5F8-405B-42F7-A4C4-EE2A0D19C7F1}" srcOrd="7" destOrd="0" parTransId="{CB79DACB-2ACF-4B0B-8108-DABDFA3AAC3B}" sibTransId="{7AB9D464-6B00-449E-9AA6-9617D44E4CF4}"/>
    <dgm:cxn modelId="{2CD9CFA3-3CE4-402E-A376-00839C60059D}" srcId="{9516162C-3249-45CF-A7FE-B57D5BAAAAE8}" destId="{D8FED27D-4900-4DC3-8C84-146B87C65077}" srcOrd="3"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F76516C3-A1F4-4AB1-9CDA-026DF469AED7}" type="presOf" srcId="{EDCC5D4C-94C7-4DCC-9947-6FB7D6292DC0}" destId="{39849473-023B-474E-A5AB-00C8B0148B5A}" srcOrd="0" destOrd="1" presId="urn:microsoft.com/office/officeart/2005/8/layout/hList1"/>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742A75D3-81BC-4BC8-9B30-35E6BFC0F694}" type="presOf" srcId="{312A04FE-9152-47F4-AAA4-62BE026AC3E7}" destId="{D3E81C5D-D6EF-41EF-8AE9-2B6DFA7E119E}" srcOrd="0" destOrd="3" presId="urn:microsoft.com/office/officeart/2005/8/layout/hList1"/>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6A0467E4-7191-4285-AA52-AF716F3082F8}" srcId="{54E5AA3B-C145-4047-9B69-1A2F4B4C8801}" destId="{48AAE3A1-64E6-4D2B-A4DF-AA72F4796E2C}" srcOrd="6" destOrd="0" parTransId="{A34A5021-7165-4AE8-A534-DB6683FD2AB3}" sibTransId="{B7FC7E9F-55E4-4E34-A182-D0B2660D9BE1}"/>
    <dgm:cxn modelId="{0266BAE8-2E9D-4D36-AB82-C96243FA04B3}" type="presOf" srcId="{E78239CE-6E3C-4606-90FF-D8737B5A6922}" destId="{EE220173-2551-4C20-A924-34059E781B04}" srcOrd="0" destOrd="7" presId="urn:microsoft.com/office/officeart/2005/8/layout/hList1"/>
    <dgm:cxn modelId="{5F3D80F1-5924-4494-9089-D6077819BED2}" srcId="{07E93EDE-8321-4703-8C2A-E03CE3EC63C4}" destId="{EDCC5D4C-94C7-4DCC-9947-6FB7D6292DC0}" srcOrd="1" destOrd="0" parTransId="{6DFA5700-5EE6-467F-A1BE-4DEF9B87C385}" sibTransId="{C3F69DD8-4A41-49B7-8DCD-EA190BCE790F}"/>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5B60F5F8-405B-42F7-A4C4-EE2A0D19C7F1}"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Recherche et intelligence </a:t>
          </a:r>
          <a:r>
            <a:rPr lang="en-US" sz="1000" b="1" dirty="0" err="1">
              <a:solidFill>
                <a:srgbClr val="FFFFFF"/>
              </a:solidFill>
              <a:latin typeface="Arial"/>
              <a:ea typeface="+mn-ea"/>
              <a:cs typeface="+mn-cs"/>
            </a:rPr>
            <a:t>d’affaires</a:t>
          </a:r>
          <a:endParaRPr lang="en-US" sz="1000" b="1" dirty="0">
            <a:solidFill>
              <a:srgbClr val="FFFFFF"/>
            </a:solidFill>
            <a:latin typeface="Arial"/>
            <a:ea typeface="+mn-ea"/>
            <a:cs typeface="+mn-cs"/>
          </a:endParaRP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dirty="0">
            <a:solidFill>
              <a:srgbClr val="000000">
                <a:hueOff val="0"/>
                <a:satOff val="0"/>
                <a:lumOff val="0"/>
                <a:alphaOff val="0"/>
              </a:srgbClr>
            </a:solidFill>
            <a:latin typeface="Arial"/>
            <a:ea typeface="+mn-ea"/>
            <a:cs typeface="+mn-cs"/>
          </a:endParaRP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US" sz="1000" b="1" dirty="0" err="1">
              <a:solidFill>
                <a:srgbClr val="FFFFFF"/>
              </a:solidFill>
              <a:latin typeface="Arial"/>
              <a:ea typeface="+mn-ea"/>
              <a:cs typeface="+mn-cs"/>
            </a:rPr>
            <a:t>Accès</a:t>
          </a:r>
          <a:r>
            <a:rPr lang="en-US" sz="1000" b="1" dirty="0">
              <a:solidFill>
                <a:srgbClr val="FFFFFF"/>
              </a:solidFill>
              <a:latin typeface="Arial"/>
              <a:ea typeface="+mn-ea"/>
              <a:cs typeface="+mn-cs"/>
            </a:rPr>
            <a:t> aux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Lancement du service « Clavardez avec la bibliothèque »</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Gestion de </a:t>
          </a:r>
          <a:r>
            <a:rPr lang="en-US" sz="1000" b="1" dirty="0" err="1">
              <a:solidFill>
                <a:srgbClr val="FFFFFF"/>
              </a:solidFill>
              <a:latin typeface="Arial"/>
              <a:ea typeface="+mn-ea"/>
              <a:cs typeface="+mn-cs"/>
            </a:rPr>
            <a:t>l’information</a:t>
          </a:r>
          <a:r>
            <a:rPr lang="en-US" sz="1000" b="1" dirty="0">
              <a:solidFill>
                <a:srgbClr val="FFFFFF"/>
              </a:solidFill>
              <a:latin typeface="Arial"/>
              <a:ea typeface="+mn-ea"/>
              <a:cs typeface="+mn-cs"/>
            </a:rPr>
            <a:t> (GI)</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AIPRP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Divulgation proactive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Rédactique</a:t>
          </a:r>
          <a:r>
            <a:rPr lang="en-US" sz="1000" dirty="0">
              <a:solidFill>
                <a:srgbClr val="000000">
                  <a:hueOff val="0"/>
                  <a:satOff val="0"/>
                  <a:lumOff val="0"/>
                  <a:alphaOff val="0"/>
                </a:srgbClr>
              </a:solidFill>
              <a:latin typeface="Arial"/>
              <a:ea typeface="+mn-ea"/>
              <a:cs typeface="+mn-cs"/>
            </a:rPr>
            <a:t> (prompt engineering)</a:t>
          </a:r>
          <a:endParaRPr lang="en-CA" sz="1000" dirty="0">
            <a:solidFill>
              <a:srgbClr val="000000">
                <a:hueOff val="0"/>
                <a:satOff val="0"/>
                <a:lumOff val="0"/>
                <a:alphaOff val="0"/>
              </a:srgbClr>
            </a:solidFill>
            <a:latin typeface="Arial"/>
            <a:ea typeface="+mn-ea"/>
            <a:cs typeface="+mn-cs"/>
          </a:endParaRP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Liste contrôlée des sources d’information gratuites sur le CNRC</a:t>
          </a:r>
          <a:endParaRPr lang="en-CA" sz="1000" dirty="0">
            <a:solidFill>
              <a:srgbClr val="000000">
                <a:hueOff val="0"/>
                <a:satOff val="0"/>
                <a:lumOff val="0"/>
                <a:alphaOff val="0"/>
              </a:srgbClr>
            </a:solidFill>
            <a:latin typeface="Arial"/>
            <a:ea typeface="+mn-ea"/>
            <a:cs typeface="+mn-cs"/>
          </a:endParaRP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Analyse</a:t>
          </a:r>
          <a:r>
            <a:rPr lang="en-US" sz="1000" dirty="0">
              <a:solidFill>
                <a:srgbClr val="000000">
                  <a:hueOff val="0"/>
                  <a:satOff val="0"/>
                  <a:lumOff val="0"/>
                  <a:alphaOff val="0"/>
                </a:srgbClr>
              </a:solidFill>
              <a:latin typeface="Arial"/>
              <a:ea typeface="+mn-ea"/>
              <a:cs typeface="+mn-cs"/>
            </a:rPr>
            <a:t> des citations</a:t>
          </a:r>
          <a:endParaRPr lang="en-CA" sz="1000" dirty="0">
            <a:solidFill>
              <a:srgbClr val="000000">
                <a:hueOff val="0"/>
                <a:satOff val="0"/>
                <a:lumOff val="0"/>
                <a:alphaOff val="0"/>
              </a:srgbClr>
            </a:solidFill>
            <a:latin typeface="Arial"/>
            <a:ea typeface="+mn-ea"/>
            <a:cs typeface="+mn-cs"/>
          </a:endParaRP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fr-FR" sz="1000" b="1" dirty="0">
              <a:solidFill>
                <a:srgbClr val="FFFFFF"/>
              </a:solidFill>
              <a:latin typeface="Arial"/>
              <a:ea typeface="+mn-ea"/>
              <a:cs typeface="+mn-cs"/>
            </a:rPr>
            <a:t>Publication et conservation des données de recherche</a:t>
          </a:r>
          <a:endParaRPr lang="en-US" sz="1000" b="1" dirty="0">
            <a:solidFill>
              <a:srgbClr val="FFFFFF"/>
            </a:solidFill>
            <a:latin typeface="Arial"/>
            <a:ea typeface="+mn-ea"/>
            <a:cs typeface="+mn-cs"/>
          </a:endParaRP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fr-FR" sz="10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fr-FR" sz="10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t>Services de communication scientifique </a:t>
          </a:r>
          <a:r>
            <a:rPr lang="fr-CA" sz="900" dirty="0"/>
            <a:t>:</a:t>
          </a:r>
          <a:endParaRPr lang="en-US" sz="9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latin typeface="+mj-lt"/>
            </a:rPr>
            <a:t>Trois nouvelles ententes de type « lecture et publication »</a:t>
          </a:r>
          <a:endParaRPr lang="en-CA" sz="9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FR" sz="900" dirty="0">
              <a:latin typeface="+mj-lt"/>
            </a:rPr>
            <a:t>Nouveau guide et répertoire de ressources sur la publication libre accès au CNRC</a:t>
          </a:r>
          <a:endParaRPr lang="en-CA" sz="9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a:t>
          </a:r>
          <a:r>
            <a:rPr lang="en-CA" sz="900" dirty="0"/>
            <a:t>Protection du droit </a:t>
          </a:r>
          <a:r>
            <a:rPr lang="en-CA" sz="900" dirty="0" err="1"/>
            <a:t>d’auteur</a:t>
          </a:r>
          <a:endParaRPr lang="en-US" sz="9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Recherche </a:t>
          </a:r>
          <a:r>
            <a:rPr lang="en-CA" sz="900" dirty="0" err="1"/>
            <a:t>d’éditeurs</a:t>
          </a:r>
          <a:r>
            <a:rPr lang="en-CA" sz="900" dirty="0"/>
            <a:t> de bonne reputation</a:t>
          </a:r>
          <a:endParaRPr lang="en-US" sz="9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a:t>
          </a:r>
          <a:r>
            <a:rPr lang="en-CA" sz="900" dirty="0" err="1"/>
            <a:t>Autorisations</a:t>
          </a:r>
          <a:r>
            <a:rPr lang="en-CA" sz="900" dirty="0"/>
            <a:t> de </a:t>
          </a:r>
          <a:r>
            <a:rPr lang="en-CA" sz="900" dirty="0" err="1"/>
            <a:t>publier</a:t>
          </a:r>
          <a:endParaRPr lang="en-US" sz="9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900" dirty="0"/>
            <a:t> </a:t>
          </a:r>
          <a:r>
            <a:rPr lang="en-US" sz="900" dirty="0" err="1"/>
            <a:t>Présence</a:t>
          </a:r>
          <a:r>
            <a:rPr lang="en-US" sz="900" dirty="0"/>
            <a:t> de </a:t>
          </a:r>
          <a:r>
            <a:rPr lang="en-US" sz="900" dirty="0" err="1"/>
            <a:t>l’auteur</a:t>
          </a:r>
          <a:r>
            <a:rPr lang="en-US" sz="900" dirty="0"/>
            <a:t> </a:t>
          </a:r>
          <a:r>
            <a:rPr lang="en-US" sz="900" dirty="0" err="1"/>
            <a:t>en</a:t>
          </a:r>
          <a:r>
            <a:rPr lang="en-US" sz="900" dirty="0"/>
            <a:t> </a:t>
          </a:r>
          <a:r>
            <a:rPr lang="en-US" sz="900" dirty="0" err="1"/>
            <a:t>ligne</a:t>
          </a:r>
          <a:endParaRPr lang="en-US" sz="900" dirty="0"/>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US" sz="900" dirty="0" err="1">
              <a:solidFill>
                <a:srgbClr val="000000">
                  <a:hueOff val="0"/>
                  <a:satOff val="0"/>
                  <a:lumOff val="0"/>
                  <a:alphaOff val="0"/>
                </a:srgbClr>
              </a:solidFill>
              <a:latin typeface="Arial"/>
              <a:ea typeface="+mn-ea"/>
              <a:cs typeface="+mn-cs"/>
            </a:rPr>
            <a:t>Profils</a:t>
          </a:r>
          <a:r>
            <a:rPr lang="en-US" sz="900" dirty="0">
              <a:solidFill>
                <a:srgbClr val="000000">
                  <a:hueOff val="0"/>
                  <a:satOff val="0"/>
                  <a:lumOff val="0"/>
                  <a:alphaOff val="0"/>
                </a:srgbClr>
              </a:solidFill>
              <a:latin typeface="Arial"/>
              <a:ea typeface="+mn-ea"/>
              <a:cs typeface="+mn-cs"/>
            </a:rPr>
            <a:t> </a:t>
          </a:r>
          <a:r>
            <a:rPr lang="en-US" sz="900" dirty="0" err="1">
              <a:solidFill>
                <a:srgbClr val="000000">
                  <a:hueOff val="0"/>
                  <a:satOff val="0"/>
                  <a:lumOff val="0"/>
                  <a:alphaOff val="0"/>
                </a:srgbClr>
              </a:solidFill>
              <a:latin typeface="Arial"/>
              <a:ea typeface="+mn-ea"/>
              <a:cs typeface="+mn-cs"/>
            </a:rPr>
            <a:t>bibliométriques</a:t>
          </a:r>
          <a:endParaRPr lang="en-CA" sz="9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EDCC5D4C-94C7-4DCC-9947-6FB7D6292DC0}">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6DFA5700-5EE6-467F-A1BE-4DEF9B87C385}" type="parTrans" cxnId="{5F3D80F1-5924-4494-9089-D6077819BED2}">
      <dgm:prSet/>
      <dgm:spPr/>
      <dgm:t>
        <a:bodyPr/>
        <a:lstStyle/>
        <a:p>
          <a:endParaRPr lang="en-US"/>
        </a:p>
      </dgm:t>
    </dgm:pt>
    <dgm:pt modelId="{C3F69DD8-4A41-49B7-8DCD-EA190BCE790F}" type="sibTrans" cxnId="{5F3D80F1-5924-4494-9089-D6077819BED2}">
      <dgm:prSet/>
      <dgm:spPr/>
      <dgm:t>
        <a:bodyPr/>
        <a:lstStyle/>
        <a:p>
          <a:endParaRPr lang="en-US"/>
        </a:p>
      </dgm:t>
    </dgm:pt>
    <dgm:pt modelId="{5B60F5F8-405B-42F7-A4C4-EE2A0D19C7F1}">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CB79DACB-2ACF-4B0B-8108-DABDFA3AAC3B}" type="parTrans" cxnId="{9EE466A3-CFE3-46AA-AC66-C1D815328A1C}">
      <dgm:prSet/>
      <dgm:spPr/>
      <dgm:t>
        <a:bodyPr/>
        <a:lstStyle/>
        <a:p>
          <a:endParaRPr lang="en-US"/>
        </a:p>
      </dgm:t>
    </dgm:pt>
    <dgm:pt modelId="{7AB9D464-6B00-449E-9AA6-9617D44E4CF4}" type="sibTrans" cxnId="{9EE466A3-CFE3-46AA-AC66-C1D815328A1C}">
      <dgm:prSet/>
      <dgm:spPr/>
      <dgm:t>
        <a:bodyPr/>
        <a:lstStyle/>
        <a:p>
          <a:endParaRPr lang="en-US"/>
        </a:p>
      </dgm:t>
    </dgm:pt>
    <dgm:pt modelId="{017C6BC2-CE79-41D2-BE3E-8C03043055D2}">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050A6AB4-80C5-4BF6-A150-230953CF970F}" type="parTrans" cxnId="{A9FE3F68-8D8F-437F-B1C0-663C1FD313D7}">
      <dgm:prSet/>
      <dgm:spPr/>
      <dgm:t>
        <a:bodyPr/>
        <a:lstStyle/>
        <a:p>
          <a:endParaRPr lang="en-US"/>
        </a:p>
      </dgm:t>
    </dgm:pt>
    <dgm:pt modelId="{EC27422F-00EE-4AE7-BE73-F8FF27BD232D}" type="sibTrans" cxnId="{A9FE3F68-8D8F-437F-B1C0-663C1FD313D7}">
      <dgm:prSet/>
      <dgm:spPr/>
      <dgm:t>
        <a:bodyPr/>
        <a:lstStyle/>
        <a:p>
          <a:endParaRPr lang="en-US"/>
        </a:p>
      </dgm:t>
    </dgm:pt>
    <dgm:pt modelId="{312A04FE-9152-47F4-AAA4-62BE026AC3E7}">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dgm:t>
    </dgm:pt>
    <dgm:pt modelId="{ACF9D884-A1D9-4FAF-AF13-93A0B418D63A}" type="parTrans" cxnId="{E82B4580-CB58-40CF-9B22-2C5524503511}">
      <dgm:prSet/>
      <dgm:spPr/>
      <dgm:t>
        <a:bodyPr/>
        <a:lstStyle/>
        <a:p>
          <a:endParaRPr lang="en-US"/>
        </a:p>
      </dgm:t>
    </dgm:pt>
    <dgm:pt modelId="{5F2CBCBE-E59F-481F-81AD-98A792D7E277}" type="sibTrans" cxnId="{E82B4580-CB58-40CF-9B22-2C5524503511}">
      <dgm:prSet/>
      <dgm:spPr/>
      <dgm:t>
        <a:bodyPr/>
        <a:lstStyle/>
        <a:p>
          <a:endParaRPr lang="en-US"/>
        </a:p>
      </dgm:t>
    </dgm:pt>
    <dgm:pt modelId="{48AAE3A1-64E6-4D2B-A4DF-AA72F4796E2C}">
      <dgm:prSet custT="1"/>
      <dgm:spPr/>
      <dgm:t>
        <a:bodyPr/>
        <a:lstStyle/>
        <a:p>
          <a:endParaRPr lang="en-US" sz="500" dirty="0">
            <a:latin typeface="+mn-lt"/>
          </a:endParaRPr>
        </a:p>
      </dgm:t>
    </dgm:pt>
    <dgm:pt modelId="{A34A5021-7165-4AE8-A534-DB6683FD2AB3}" type="parTrans" cxnId="{6A0467E4-7191-4285-AA52-AF716F3082F8}">
      <dgm:prSet/>
      <dgm:spPr/>
      <dgm:t>
        <a:bodyPr/>
        <a:lstStyle/>
        <a:p>
          <a:endParaRPr lang="en-US"/>
        </a:p>
      </dgm:t>
    </dgm:pt>
    <dgm:pt modelId="{B7FC7E9F-55E4-4E34-A182-D0B2660D9BE1}" type="sibTrans" cxnId="{6A0467E4-7191-4285-AA52-AF716F3082F8}">
      <dgm:prSet/>
      <dgm:spPr/>
      <dgm:t>
        <a:bodyPr/>
        <a:lstStyle/>
        <a:p>
          <a:endParaRPr lang="en-US"/>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2"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A9FE3F68-8D8F-437F-B1C0-663C1FD313D7}" srcId="{9516162C-3249-45CF-A7FE-B57D5BAAAAE8}" destId="{017C6BC2-CE79-41D2-BE3E-8C03043055D2}" srcOrd="1" destOrd="0" parTransId="{050A6AB4-80C5-4BF6-A150-230953CF970F}" sibTransId="{EC27422F-00EE-4AE7-BE73-F8FF27BD232D}"/>
    <dgm:cxn modelId="{B39A6E68-22F7-4C8F-9D37-8E075ACE37AE}" type="presOf" srcId="{48D5D61D-8304-42D1-A298-F41E7D5FF20E}" destId="{39849473-023B-474E-A5AB-00C8B0148B5A}" srcOrd="0" destOrd="8"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14B43270-10A0-44BE-8E6E-9E26396E5D6A}" type="presOf" srcId="{017C6BC2-CE79-41D2-BE3E-8C03043055D2}" destId="{6E45D3D1-6A9C-4BD9-92D2-35950D7B7F98}" srcOrd="0" destOrd="1"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B74E5971-FB3B-4D88-931F-419490FF3EBF}" type="presOf" srcId="{48AAE3A1-64E6-4D2B-A4DF-AA72F4796E2C}" destId="{EE220173-2551-4C20-A924-34059E781B04}" srcOrd="0" destOrd="10" presId="urn:microsoft.com/office/officeart/2005/8/layout/hList1"/>
    <dgm:cxn modelId="{5B5A5153-2D46-4D3D-9E9E-51EE68AC8A29}" type="presOf" srcId="{080715BE-E96C-4133-BCE7-46A404A3571F}" destId="{EE220173-2551-4C20-A924-34059E781B04}" srcOrd="0" destOrd="11"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E82B4580-CB58-40CF-9B22-2C5524503511}" srcId="{EE85ACC4-64D7-4068-84B3-5D84366ACC51}" destId="{312A04FE-9152-47F4-AAA4-62BE026AC3E7}" srcOrd="1" destOrd="0" parTransId="{ACF9D884-A1D9-4FAF-AF13-93A0B418D63A}" sibTransId="{5F2CBCBE-E59F-481F-81AD-98A792D7E277}"/>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2"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3"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C4371694-DB41-4E52-A690-F8F7F0E3FD8B}" type="presOf" srcId="{5B60F5F8-405B-42F7-A4C4-EE2A0D19C7F1}" destId="{39849473-023B-474E-A5AB-00C8B0148B5A}" srcOrd="0" destOrd="7" presId="urn:microsoft.com/office/officeart/2005/8/layout/hList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9EE466A3-CFE3-46AA-AC66-C1D815328A1C}" srcId="{07E93EDE-8321-4703-8C2A-E03CE3EC63C4}" destId="{5B60F5F8-405B-42F7-A4C4-EE2A0D19C7F1}" srcOrd="7" destOrd="0" parTransId="{CB79DACB-2ACF-4B0B-8108-DABDFA3AAC3B}" sibTransId="{7AB9D464-6B00-449E-9AA6-9617D44E4CF4}"/>
    <dgm:cxn modelId="{2CD9CFA3-3CE4-402E-A376-00839C60059D}" srcId="{9516162C-3249-45CF-A7FE-B57D5BAAAAE8}" destId="{D8FED27D-4900-4DC3-8C84-146B87C65077}" srcOrd="3"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F76516C3-A1F4-4AB1-9CDA-026DF469AED7}" type="presOf" srcId="{EDCC5D4C-94C7-4DCC-9947-6FB7D6292DC0}" destId="{39849473-023B-474E-A5AB-00C8B0148B5A}" srcOrd="0" destOrd="1" presId="urn:microsoft.com/office/officeart/2005/8/layout/hList1"/>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742A75D3-81BC-4BC8-9B30-35E6BFC0F694}" type="presOf" srcId="{312A04FE-9152-47F4-AAA4-62BE026AC3E7}" destId="{D3E81C5D-D6EF-41EF-8AE9-2B6DFA7E119E}" srcOrd="0" destOrd="3" presId="urn:microsoft.com/office/officeart/2005/8/layout/hList1"/>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6A0467E4-7191-4285-AA52-AF716F3082F8}" srcId="{54E5AA3B-C145-4047-9B69-1A2F4B4C8801}" destId="{48AAE3A1-64E6-4D2B-A4DF-AA72F4796E2C}" srcOrd="6" destOrd="0" parTransId="{A34A5021-7165-4AE8-A534-DB6683FD2AB3}" sibTransId="{B7FC7E9F-55E4-4E34-A182-D0B2660D9BE1}"/>
    <dgm:cxn modelId="{0266BAE8-2E9D-4D36-AB82-C96243FA04B3}" type="presOf" srcId="{E78239CE-6E3C-4606-90FF-D8737B5A6922}" destId="{EE220173-2551-4C20-A924-34059E781B04}" srcOrd="0" destOrd="7" presId="urn:microsoft.com/office/officeart/2005/8/layout/hList1"/>
    <dgm:cxn modelId="{5F3D80F1-5924-4494-9089-D6077819BED2}" srcId="{07E93EDE-8321-4703-8C2A-E03CE3EC63C4}" destId="{EDCC5D4C-94C7-4DCC-9947-6FB7D6292DC0}" srcOrd="1" destOrd="0" parTransId="{6DFA5700-5EE6-467F-A1BE-4DEF9B87C385}" sibTransId="{C3F69DD8-4A41-49B7-8DCD-EA190BCE790F}"/>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5B60F5F8-405B-42F7-A4C4-EE2A0D19C7F1}"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Recherche et intelligence </a:t>
          </a:r>
          <a:r>
            <a:rPr lang="en-US" sz="1000" b="1" dirty="0" err="1">
              <a:solidFill>
                <a:srgbClr val="FFFFFF"/>
              </a:solidFill>
              <a:latin typeface="Arial"/>
              <a:ea typeface="+mn-ea"/>
              <a:cs typeface="+mn-cs"/>
            </a:rPr>
            <a:t>d’affaires</a:t>
          </a:r>
          <a:endParaRPr lang="en-US" sz="1000" b="1" dirty="0">
            <a:solidFill>
              <a:srgbClr val="FFFFFF"/>
            </a:solidFill>
            <a:latin typeface="Arial"/>
            <a:ea typeface="+mn-ea"/>
            <a:cs typeface="+mn-cs"/>
          </a:endParaRP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dirty="0">
            <a:solidFill>
              <a:srgbClr val="000000">
                <a:hueOff val="0"/>
                <a:satOff val="0"/>
                <a:lumOff val="0"/>
                <a:alphaOff val="0"/>
              </a:srgbClr>
            </a:solidFill>
            <a:latin typeface="Arial"/>
            <a:ea typeface="+mn-ea"/>
            <a:cs typeface="+mn-cs"/>
          </a:endParaRP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US" sz="1000" b="1" dirty="0" err="1">
              <a:solidFill>
                <a:srgbClr val="FFFFFF"/>
              </a:solidFill>
              <a:latin typeface="Arial"/>
              <a:ea typeface="+mn-ea"/>
              <a:cs typeface="+mn-cs"/>
            </a:rPr>
            <a:t>Accès</a:t>
          </a:r>
          <a:r>
            <a:rPr lang="en-US" sz="1000" b="1" dirty="0">
              <a:solidFill>
                <a:srgbClr val="FFFFFF"/>
              </a:solidFill>
              <a:latin typeface="Arial"/>
              <a:ea typeface="+mn-ea"/>
              <a:cs typeface="+mn-cs"/>
            </a:rPr>
            <a:t> aux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Lancement du service « Clavardez avec la bibliothèque »</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Gestion de </a:t>
          </a:r>
          <a:r>
            <a:rPr lang="en-US" sz="1000" b="1" dirty="0" err="1">
              <a:solidFill>
                <a:srgbClr val="FFFFFF"/>
              </a:solidFill>
              <a:latin typeface="Arial"/>
              <a:ea typeface="+mn-ea"/>
              <a:cs typeface="+mn-cs"/>
            </a:rPr>
            <a:t>l’information</a:t>
          </a:r>
          <a:r>
            <a:rPr lang="en-US" sz="1000" b="1" dirty="0">
              <a:solidFill>
                <a:srgbClr val="FFFFFF"/>
              </a:solidFill>
              <a:latin typeface="Arial"/>
              <a:ea typeface="+mn-ea"/>
              <a:cs typeface="+mn-cs"/>
            </a:rPr>
            <a:t> (GI)</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AIPRP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Divulgation proactive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Rédactique</a:t>
          </a:r>
          <a:r>
            <a:rPr lang="en-US" sz="1000" dirty="0">
              <a:solidFill>
                <a:srgbClr val="000000">
                  <a:hueOff val="0"/>
                  <a:satOff val="0"/>
                  <a:lumOff val="0"/>
                  <a:alphaOff val="0"/>
                </a:srgbClr>
              </a:solidFill>
              <a:latin typeface="Arial"/>
              <a:ea typeface="+mn-ea"/>
              <a:cs typeface="+mn-cs"/>
            </a:rPr>
            <a:t> (prompt engineering)</a:t>
          </a:r>
          <a:endParaRPr lang="en-CA" sz="1000" dirty="0">
            <a:solidFill>
              <a:srgbClr val="000000">
                <a:hueOff val="0"/>
                <a:satOff val="0"/>
                <a:lumOff val="0"/>
                <a:alphaOff val="0"/>
              </a:srgbClr>
            </a:solidFill>
            <a:latin typeface="Arial"/>
            <a:ea typeface="+mn-ea"/>
            <a:cs typeface="+mn-cs"/>
          </a:endParaRP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Liste contrôlée des sources d’information gratuites sur le CNRC</a:t>
          </a:r>
          <a:endParaRPr lang="en-CA" sz="1000" dirty="0">
            <a:solidFill>
              <a:srgbClr val="000000">
                <a:hueOff val="0"/>
                <a:satOff val="0"/>
                <a:lumOff val="0"/>
                <a:alphaOff val="0"/>
              </a:srgbClr>
            </a:solidFill>
            <a:latin typeface="Arial"/>
            <a:ea typeface="+mn-ea"/>
            <a:cs typeface="+mn-cs"/>
          </a:endParaRP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Analyse</a:t>
          </a:r>
          <a:r>
            <a:rPr lang="en-US" sz="1000" dirty="0">
              <a:solidFill>
                <a:srgbClr val="000000">
                  <a:hueOff val="0"/>
                  <a:satOff val="0"/>
                  <a:lumOff val="0"/>
                  <a:alphaOff val="0"/>
                </a:srgbClr>
              </a:solidFill>
              <a:latin typeface="Arial"/>
              <a:ea typeface="+mn-ea"/>
              <a:cs typeface="+mn-cs"/>
            </a:rPr>
            <a:t> des citations</a:t>
          </a:r>
          <a:endParaRPr lang="en-CA" sz="1000" dirty="0">
            <a:solidFill>
              <a:srgbClr val="000000">
                <a:hueOff val="0"/>
                <a:satOff val="0"/>
                <a:lumOff val="0"/>
                <a:alphaOff val="0"/>
              </a:srgbClr>
            </a:solidFill>
            <a:latin typeface="Arial"/>
            <a:ea typeface="+mn-ea"/>
            <a:cs typeface="+mn-cs"/>
          </a:endParaRP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fr-FR" sz="1000" b="1" dirty="0">
              <a:solidFill>
                <a:srgbClr val="FFFFFF"/>
              </a:solidFill>
              <a:latin typeface="Arial"/>
              <a:ea typeface="+mn-ea"/>
              <a:cs typeface="+mn-cs"/>
            </a:rPr>
            <a:t>Publication et conservation des données de recherche</a:t>
          </a:r>
          <a:endParaRPr lang="en-US" sz="1000" b="1" dirty="0">
            <a:solidFill>
              <a:srgbClr val="FFFFFF"/>
            </a:solidFill>
            <a:latin typeface="Arial"/>
            <a:ea typeface="+mn-ea"/>
            <a:cs typeface="+mn-cs"/>
          </a:endParaRP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fr-FR" sz="10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fr-FR" sz="10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t>Services de communication scientifique </a:t>
          </a:r>
          <a:r>
            <a:rPr lang="fr-CA" sz="900" dirty="0"/>
            <a:t>:</a:t>
          </a:r>
          <a:endParaRPr lang="en-US" sz="9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latin typeface="+mj-lt"/>
            </a:rPr>
            <a:t>Trois nouvelles ententes de type « lecture et publication »</a:t>
          </a:r>
          <a:endParaRPr lang="en-CA" sz="9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FR" sz="900" dirty="0">
              <a:latin typeface="+mj-lt"/>
            </a:rPr>
            <a:t>Nouveau guide et répertoire de ressources sur la publication libre accès au CNRC</a:t>
          </a:r>
          <a:endParaRPr lang="en-CA" sz="9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a:t>
          </a:r>
          <a:r>
            <a:rPr lang="en-CA" sz="900" dirty="0"/>
            <a:t>Protection du droit </a:t>
          </a:r>
          <a:r>
            <a:rPr lang="en-CA" sz="900" dirty="0" err="1"/>
            <a:t>d’auteur</a:t>
          </a:r>
          <a:endParaRPr lang="en-US" sz="9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Recherche </a:t>
          </a:r>
          <a:r>
            <a:rPr lang="en-CA" sz="900" dirty="0" err="1"/>
            <a:t>d’éditeurs</a:t>
          </a:r>
          <a:r>
            <a:rPr lang="en-CA" sz="900" dirty="0"/>
            <a:t> de bonne reputation</a:t>
          </a:r>
          <a:endParaRPr lang="en-US" sz="9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a:t>
          </a:r>
          <a:r>
            <a:rPr lang="en-CA" sz="900" dirty="0" err="1"/>
            <a:t>Autorisations</a:t>
          </a:r>
          <a:r>
            <a:rPr lang="en-CA" sz="900" dirty="0"/>
            <a:t> de </a:t>
          </a:r>
          <a:r>
            <a:rPr lang="en-CA" sz="900" dirty="0" err="1"/>
            <a:t>publier</a:t>
          </a:r>
          <a:endParaRPr lang="en-US" sz="9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900" dirty="0"/>
            <a:t> </a:t>
          </a:r>
          <a:r>
            <a:rPr lang="en-US" sz="900" dirty="0" err="1"/>
            <a:t>Présence</a:t>
          </a:r>
          <a:r>
            <a:rPr lang="en-US" sz="900" dirty="0"/>
            <a:t> de </a:t>
          </a:r>
          <a:r>
            <a:rPr lang="en-US" sz="900" dirty="0" err="1"/>
            <a:t>l’auteur</a:t>
          </a:r>
          <a:r>
            <a:rPr lang="en-US" sz="900" dirty="0"/>
            <a:t> </a:t>
          </a:r>
          <a:r>
            <a:rPr lang="en-US" sz="900" dirty="0" err="1"/>
            <a:t>en</a:t>
          </a:r>
          <a:r>
            <a:rPr lang="en-US" sz="900" dirty="0"/>
            <a:t> </a:t>
          </a:r>
          <a:r>
            <a:rPr lang="en-US" sz="900" dirty="0" err="1"/>
            <a:t>ligne</a:t>
          </a:r>
          <a:endParaRPr lang="en-US" sz="900" dirty="0"/>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US" sz="900" dirty="0" err="1">
              <a:solidFill>
                <a:srgbClr val="000000">
                  <a:hueOff val="0"/>
                  <a:satOff val="0"/>
                  <a:lumOff val="0"/>
                  <a:alphaOff val="0"/>
                </a:srgbClr>
              </a:solidFill>
              <a:latin typeface="Arial"/>
              <a:ea typeface="+mn-ea"/>
              <a:cs typeface="+mn-cs"/>
            </a:rPr>
            <a:t>Profils</a:t>
          </a:r>
          <a:r>
            <a:rPr lang="en-US" sz="900" dirty="0">
              <a:solidFill>
                <a:srgbClr val="000000">
                  <a:hueOff val="0"/>
                  <a:satOff val="0"/>
                  <a:lumOff val="0"/>
                  <a:alphaOff val="0"/>
                </a:srgbClr>
              </a:solidFill>
              <a:latin typeface="Arial"/>
              <a:ea typeface="+mn-ea"/>
              <a:cs typeface="+mn-cs"/>
            </a:rPr>
            <a:t> </a:t>
          </a:r>
          <a:r>
            <a:rPr lang="en-US" sz="900" dirty="0" err="1">
              <a:solidFill>
                <a:srgbClr val="000000">
                  <a:hueOff val="0"/>
                  <a:satOff val="0"/>
                  <a:lumOff val="0"/>
                  <a:alphaOff val="0"/>
                </a:srgbClr>
              </a:solidFill>
              <a:latin typeface="Arial"/>
              <a:ea typeface="+mn-ea"/>
              <a:cs typeface="+mn-cs"/>
            </a:rPr>
            <a:t>bibliométriques</a:t>
          </a:r>
          <a:endParaRPr lang="en-CA" sz="9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EDCC5D4C-94C7-4DCC-9947-6FB7D6292DC0}">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6DFA5700-5EE6-467F-A1BE-4DEF9B87C385}" type="parTrans" cxnId="{5F3D80F1-5924-4494-9089-D6077819BED2}">
      <dgm:prSet/>
      <dgm:spPr/>
      <dgm:t>
        <a:bodyPr/>
        <a:lstStyle/>
        <a:p>
          <a:endParaRPr lang="en-US"/>
        </a:p>
      </dgm:t>
    </dgm:pt>
    <dgm:pt modelId="{C3F69DD8-4A41-49B7-8DCD-EA190BCE790F}" type="sibTrans" cxnId="{5F3D80F1-5924-4494-9089-D6077819BED2}">
      <dgm:prSet/>
      <dgm:spPr/>
      <dgm:t>
        <a:bodyPr/>
        <a:lstStyle/>
        <a:p>
          <a:endParaRPr lang="en-US"/>
        </a:p>
      </dgm:t>
    </dgm:pt>
    <dgm:pt modelId="{5B60F5F8-405B-42F7-A4C4-EE2A0D19C7F1}">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CB79DACB-2ACF-4B0B-8108-DABDFA3AAC3B}" type="parTrans" cxnId="{9EE466A3-CFE3-46AA-AC66-C1D815328A1C}">
      <dgm:prSet/>
      <dgm:spPr/>
      <dgm:t>
        <a:bodyPr/>
        <a:lstStyle/>
        <a:p>
          <a:endParaRPr lang="en-US"/>
        </a:p>
      </dgm:t>
    </dgm:pt>
    <dgm:pt modelId="{7AB9D464-6B00-449E-9AA6-9617D44E4CF4}" type="sibTrans" cxnId="{9EE466A3-CFE3-46AA-AC66-C1D815328A1C}">
      <dgm:prSet/>
      <dgm:spPr/>
      <dgm:t>
        <a:bodyPr/>
        <a:lstStyle/>
        <a:p>
          <a:endParaRPr lang="en-US"/>
        </a:p>
      </dgm:t>
    </dgm:pt>
    <dgm:pt modelId="{017C6BC2-CE79-41D2-BE3E-8C03043055D2}">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050A6AB4-80C5-4BF6-A150-230953CF970F}" type="parTrans" cxnId="{A9FE3F68-8D8F-437F-B1C0-663C1FD313D7}">
      <dgm:prSet/>
      <dgm:spPr/>
      <dgm:t>
        <a:bodyPr/>
        <a:lstStyle/>
        <a:p>
          <a:endParaRPr lang="en-US"/>
        </a:p>
      </dgm:t>
    </dgm:pt>
    <dgm:pt modelId="{EC27422F-00EE-4AE7-BE73-F8FF27BD232D}" type="sibTrans" cxnId="{A9FE3F68-8D8F-437F-B1C0-663C1FD313D7}">
      <dgm:prSet/>
      <dgm:spPr/>
      <dgm:t>
        <a:bodyPr/>
        <a:lstStyle/>
        <a:p>
          <a:endParaRPr lang="en-US"/>
        </a:p>
      </dgm:t>
    </dgm:pt>
    <dgm:pt modelId="{312A04FE-9152-47F4-AAA4-62BE026AC3E7}">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dgm:t>
    </dgm:pt>
    <dgm:pt modelId="{ACF9D884-A1D9-4FAF-AF13-93A0B418D63A}" type="parTrans" cxnId="{E82B4580-CB58-40CF-9B22-2C5524503511}">
      <dgm:prSet/>
      <dgm:spPr/>
      <dgm:t>
        <a:bodyPr/>
        <a:lstStyle/>
        <a:p>
          <a:endParaRPr lang="en-US"/>
        </a:p>
      </dgm:t>
    </dgm:pt>
    <dgm:pt modelId="{5F2CBCBE-E59F-481F-81AD-98A792D7E277}" type="sibTrans" cxnId="{E82B4580-CB58-40CF-9B22-2C5524503511}">
      <dgm:prSet/>
      <dgm:spPr/>
      <dgm:t>
        <a:bodyPr/>
        <a:lstStyle/>
        <a:p>
          <a:endParaRPr lang="en-US"/>
        </a:p>
      </dgm:t>
    </dgm:pt>
    <dgm:pt modelId="{48AAE3A1-64E6-4D2B-A4DF-AA72F4796E2C}">
      <dgm:prSet custT="1"/>
      <dgm:spPr/>
      <dgm:t>
        <a:bodyPr/>
        <a:lstStyle/>
        <a:p>
          <a:endParaRPr lang="en-US" sz="500" dirty="0">
            <a:latin typeface="+mn-lt"/>
          </a:endParaRPr>
        </a:p>
      </dgm:t>
    </dgm:pt>
    <dgm:pt modelId="{A34A5021-7165-4AE8-A534-DB6683FD2AB3}" type="parTrans" cxnId="{6A0467E4-7191-4285-AA52-AF716F3082F8}">
      <dgm:prSet/>
      <dgm:spPr/>
      <dgm:t>
        <a:bodyPr/>
        <a:lstStyle/>
        <a:p>
          <a:endParaRPr lang="en-US"/>
        </a:p>
      </dgm:t>
    </dgm:pt>
    <dgm:pt modelId="{B7FC7E9F-55E4-4E34-A182-D0B2660D9BE1}" type="sibTrans" cxnId="{6A0467E4-7191-4285-AA52-AF716F3082F8}">
      <dgm:prSet/>
      <dgm:spPr/>
      <dgm:t>
        <a:bodyPr/>
        <a:lstStyle/>
        <a:p>
          <a:endParaRPr lang="en-US"/>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2"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A9FE3F68-8D8F-437F-B1C0-663C1FD313D7}" srcId="{9516162C-3249-45CF-A7FE-B57D5BAAAAE8}" destId="{017C6BC2-CE79-41D2-BE3E-8C03043055D2}" srcOrd="1" destOrd="0" parTransId="{050A6AB4-80C5-4BF6-A150-230953CF970F}" sibTransId="{EC27422F-00EE-4AE7-BE73-F8FF27BD232D}"/>
    <dgm:cxn modelId="{B39A6E68-22F7-4C8F-9D37-8E075ACE37AE}" type="presOf" srcId="{48D5D61D-8304-42D1-A298-F41E7D5FF20E}" destId="{39849473-023B-474E-A5AB-00C8B0148B5A}" srcOrd="0" destOrd="8"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14B43270-10A0-44BE-8E6E-9E26396E5D6A}" type="presOf" srcId="{017C6BC2-CE79-41D2-BE3E-8C03043055D2}" destId="{6E45D3D1-6A9C-4BD9-92D2-35950D7B7F98}" srcOrd="0" destOrd="1"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B74E5971-FB3B-4D88-931F-419490FF3EBF}" type="presOf" srcId="{48AAE3A1-64E6-4D2B-A4DF-AA72F4796E2C}" destId="{EE220173-2551-4C20-A924-34059E781B04}" srcOrd="0" destOrd="10" presId="urn:microsoft.com/office/officeart/2005/8/layout/hList1"/>
    <dgm:cxn modelId="{5B5A5153-2D46-4D3D-9E9E-51EE68AC8A29}" type="presOf" srcId="{080715BE-E96C-4133-BCE7-46A404A3571F}" destId="{EE220173-2551-4C20-A924-34059E781B04}" srcOrd="0" destOrd="11"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E82B4580-CB58-40CF-9B22-2C5524503511}" srcId="{EE85ACC4-64D7-4068-84B3-5D84366ACC51}" destId="{312A04FE-9152-47F4-AAA4-62BE026AC3E7}" srcOrd="1" destOrd="0" parTransId="{ACF9D884-A1D9-4FAF-AF13-93A0B418D63A}" sibTransId="{5F2CBCBE-E59F-481F-81AD-98A792D7E277}"/>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2"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3"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C4371694-DB41-4E52-A690-F8F7F0E3FD8B}" type="presOf" srcId="{5B60F5F8-405B-42F7-A4C4-EE2A0D19C7F1}" destId="{39849473-023B-474E-A5AB-00C8B0148B5A}" srcOrd="0" destOrd="7" presId="urn:microsoft.com/office/officeart/2005/8/layout/hList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9EE466A3-CFE3-46AA-AC66-C1D815328A1C}" srcId="{07E93EDE-8321-4703-8C2A-E03CE3EC63C4}" destId="{5B60F5F8-405B-42F7-A4C4-EE2A0D19C7F1}" srcOrd="7" destOrd="0" parTransId="{CB79DACB-2ACF-4B0B-8108-DABDFA3AAC3B}" sibTransId="{7AB9D464-6B00-449E-9AA6-9617D44E4CF4}"/>
    <dgm:cxn modelId="{2CD9CFA3-3CE4-402E-A376-00839C60059D}" srcId="{9516162C-3249-45CF-A7FE-B57D5BAAAAE8}" destId="{D8FED27D-4900-4DC3-8C84-146B87C65077}" srcOrd="3"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F76516C3-A1F4-4AB1-9CDA-026DF469AED7}" type="presOf" srcId="{EDCC5D4C-94C7-4DCC-9947-6FB7D6292DC0}" destId="{39849473-023B-474E-A5AB-00C8B0148B5A}" srcOrd="0" destOrd="1" presId="urn:microsoft.com/office/officeart/2005/8/layout/hList1"/>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742A75D3-81BC-4BC8-9B30-35E6BFC0F694}" type="presOf" srcId="{312A04FE-9152-47F4-AAA4-62BE026AC3E7}" destId="{D3E81C5D-D6EF-41EF-8AE9-2B6DFA7E119E}" srcOrd="0" destOrd="3" presId="urn:microsoft.com/office/officeart/2005/8/layout/hList1"/>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6A0467E4-7191-4285-AA52-AF716F3082F8}" srcId="{54E5AA3B-C145-4047-9B69-1A2F4B4C8801}" destId="{48AAE3A1-64E6-4D2B-A4DF-AA72F4796E2C}" srcOrd="6" destOrd="0" parTransId="{A34A5021-7165-4AE8-A534-DB6683FD2AB3}" sibTransId="{B7FC7E9F-55E4-4E34-A182-D0B2660D9BE1}"/>
    <dgm:cxn modelId="{0266BAE8-2E9D-4D36-AB82-C96243FA04B3}" type="presOf" srcId="{E78239CE-6E3C-4606-90FF-D8737B5A6922}" destId="{EE220173-2551-4C20-A924-34059E781B04}" srcOrd="0" destOrd="7" presId="urn:microsoft.com/office/officeart/2005/8/layout/hList1"/>
    <dgm:cxn modelId="{5F3D80F1-5924-4494-9089-D6077819BED2}" srcId="{07E93EDE-8321-4703-8C2A-E03CE3EC63C4}" destId="{EDCC5D4C-94C7-4DCC-9947-6FB7D6292DC0}" srcOrd="1" destOrd="0" parTransId="{6DFA5700-5EE6-467F-A1BE-4DEF9B87C385}" sibTransId="{C3F69DD8-4A41-49B7-8DCD-EA190BCE790F}"/>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5B60F5F8-405B-42F7-A4C4-EE2A0D19C7F1}"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Recherche et intelligence </a:t>
          </a:r>
          <a:r>
            <a:rPr lang="en-US" sz="1000" b="1" dirty="0" err="1">
              <a:solidFill>
                <a:srgbClr val="FFFFFF"/>
              </a:solidFill>
              <a:latin typeface="Arial"/>
              <a:ea typeface="+mn-ea"/>
              <a:cs typeface="+mn-cs"/>
            </a:rPr>
            <a:t>d’affaires</a:t>
          </a:r>
          <a:endParaRPr lang="en-US" sz="1000" b="1" dirty="0">
            <a:solidFill>
              <a:srgbClr val="FFFFFF"/>
            </a:solidFill>
            <a:latin typeface="Arial"/>
            <a:ea typeface="+mn-ea"/>
            <a:cs typeface="+mn-cs"/>
          </a:endParaRP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dirty="0">
            <a:solidFill>
              <a:srgbClr val="000000">
                <a:hueOff val="0"/>
                <a:satOff val="0"/>
                <a:lumOff val="0"/>
                <a:alphaOff val="0"/>
              </a:srgbClr>
            </a:solidFill>
            <a:latin typeface="Arial"/>
            <a:ea typeface="+mn-ea"/>
            <a:cs typeface="+mn-cs"/>
          </a:endParaRP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US" sz="1000" b="1" dirty="0" err="1">
              <a:solidFill>
                <a:srgbClr val="FFFFFF"/>
              </a:solidFill>
              <a:latin typeface="Arial"/>
              <a:ea typeface="+mn-ea"/>
              <a:cs typeface="+mn-cs"/>
            </a:rPr>
            <a:t>Accès</a:t>
          </a:r>
          <a:r>
            <a:rPr lang="en-US" sz="1000" b="1" dirty="0">
              <a:solidFill>
                <a:srgbClr val="FFFFFF"/>
              </a:solidFill>
              <a:latin typeface="Arial"/>
              <a:ea typeface="+mn-ea"/>
              <a:cs typeface="+mn-cs"/>
            </a:rPr>
            <a:t> aux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Lancement du service « Clavardez avec la bibliothèque »</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Gestion de </a:t>
          </a:r>
          <a:r>
            <a:rPr lang="en-US" sz="1000" b="1" dirty="0" err="1">
              <a:solidFill>
                <a:srgbClr val="FFFFFF"/>
              </a:solidFill>
              <a:latin typeface="Arial"/>
              <a:ea typeface="+mn-ea"/>
              <a:cs typeface="+mn-cs"/>
            </a:rPr>
            <a:t>l’information</a:t>
          </a:r>
          <a:r>
            <a:rPr lang="en-US" sz="1000" b="1" dirty="0">
              <a:solidFill>
                <a:srgbClr val="FFFFFF"/>
              </a:solidFill>
              <a:latin typeface="Arial"/>
              <a:ea typeface="+mn-ea"/>
              <a:cs typeface="+mn-cs"/>
            </a:rPr>
            <a:t> (GI)</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AIPRP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Divulgation proactive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Rédactique</a:t>
          </a:r>
          <a:r>
            <a:rPr lang="en-US" sz="1000" dirty="0">
              <a:solidFill>
                <a:srgbClr val="000000">
                  <a:hueOff val="0"/>
                  <a:satOff val="0"/>
                  <a:lumOff val="0"/>
                  <a:alphaOff val="0"/>
                </a:srgbClr>
              </a:solidFill>
              <a:latin typeface="Arial"/>
              <a:ea typeface="+mn-ea"/>
              <a:cs typeface="+mn-cs"/>
            </a:rPr>
            <a:t> (prompt engineering)</a:t>
          </a:r>
          <a:endParaRPr lang="en-CA" sz="1000" dirty="0">
            <a:solidFill>
              <a:srgbClr val="000000">
                <a:hueOff val="0"/>
                <a:satOff val="0"/>
                <a:lumOff val="0"/>
                <a:alphaOff val="0"/>
              </a:srgbClr>
            </a:solidFill>
            <a:latin typeface="Arial"/>
            <a:ea typeface="+mn-ea"/>
            <a:cs typeface="+mn-cs"/>
          </a:endParaRP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Liste contrôlée des sources d’information gratuites sur le CNRC</a:t>
          </a:r>
          <a:endParaRPr lang="en-CA" sz="1000" dirty="0">
            <a:solidFill>
              <a:srgbClr val="000000">
                <a:hueOff val="0"/>
                <a:satOff val="0"/>
                <a:lumOff val="0"/>
                <a:alphaOff val="0"/>
              </a:srgbClr>
            </a:solidFill>
            <a:latin typeface="Arial"/>
            <a:ea typeface="+mn-ea"/>
            <a:cs typeface="+mn-cs"/>
          </a:endParaRP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Analyse</a:t>
          </a:r>
          <a:r>
            <a:rPr lang="en-US" sz="1000" dirty="0">
              <a:solidFill>
                <a:srgbClr val="000000">
                  <a:hueOff val="0"/>
                  <a:satOff val="0"/>
                  <a:lumOff val="0"/>
                  <a:alphaOff val="0"/>
                </a:srgbClr>
              </a:solidFill>
              <a:latin typeface="Arial"/>
              <a:ea typeface="+mn-ea"/>
              <a:cs typeface="+mn-cs"/>
            </a:rPr>
            <a:t> des citations</a:t>
          </a:r>
          <a:endParaRPr lang="en-CA" sz="1000" dirty="0">
            <a:solidFill>
              <a:srgbClr val="000000">
                <a:hueOff val="0"/>
                <a:satOff val="0"/>
                <a:lumOff val="0"/>
                <a:alphaOff val="0"/>
              </a:srgbClr>
            </a:solidFill>
            <a:latin typeface="Arial"/>
            <a:ea typeface="+mn-ea"/>
            <a:cs typeface="+mn-cs"/>
          </a:endParaRP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fr-FR" sz="1000" b="1" dirty="0">
              <a:solidFill>
                <a:srgbClr val="FFFFFF"/>
              </a:solidFill>
              <a:latin typeface="Arial"/>
              <a:ea typeface="+mn-ea"/>
              <a:cs typeface="+mn-cs"/>
            </a:rPr>
            <a:t>Publication et conservation des données de recherche</a:t>
          </a:r>
          <a:endParaRPr lang="en-US" sz="1000" b="1" dirty="0">
            <a:solidFill>
              <a:srgbClr val="FFFFFF"/>
            </a:solidFill>
            <a:latin typeface="Arial"/>
            <a:ea typeface="+mn-ea"/>
            <a:cs typeface="+mn-cs"/>
          </a:endParaRP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fr-FR" sz="10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fr-FR" sz="10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t>Services de communication scientifique </a:t>
          </a:r>
          <a:r>
            <a:rPr lang="fr-CA" sz="900" dirty="0"/>
            <a:t>:</a:t>
          </a:r>
          <a:endParaRPr lang="en-US" sz="9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latin typeface="+mj-lt"/>
            </a:rPr>
            <a:t>Trois nouvelles ententes de type « lecture et publication »</a:t>
          </a:r>
          <a:endParaRPr lang="en-CA" sz="9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FR" sz="900" dirty="0">
              <a:latin typeface="+mj-lt"/>
            </a:rPr>
            <a:t>Nouveau guide et répertoire de ressources sur la publication libre accès au CNRC</a:t>
          </a:r>
          <a:endParaRPr lang="en-CA" sz="9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a:t>
          </a:r>
          <a:r>
            <a:rPr lang="en-CA" sz="900" dirty="0"/>
            <a:t>Protection du droit </a:t>
          </a:r>
          <a:r>
            <a:rPr lang="en-CA" sz="900" dirty="0" err="1"/>
            <a:t>d’auteur</a:t>
          </a:r>
          <a:endParaRPr lang="en-US" sz="9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Recherche </a:t>
          </a:r>
          <a:r>
            <a:rPr lang="en-CA" sz="900" dirty="0" err="1"/>
            <a:t>d’éditeurs</a:t>
          </a:r>
          <a:r>
            <a:rPr lang="en-CA" sz="900" dirty="0"/>
            <a:t> de bonne reputation</a:t>
          </a:r>
          <a:endParaRPr lang="en-US" sz="9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a:t>
          </a:r>
          <a:r>
            <a:rPr lang="en-CA" sz="900" dirty="0" err="1"/>
            <a:t>Autorisations</a:t>
          </a:r>
          <a:r>
            <a:rPr lang="en-CA" sz="900" dirty="0"/>
            <a:t> de </a:t>
          </a:r>
          <a:r>
            <a:rPr lang="en-CA" sz="900" dirty="0" err="1"/>
            <a:t>publier</a:t>
          </a:r>
          <a:endParaRPr lang="en-US" sz="9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900" dirty="0"/>
            <a:t> </a:t>
          </a:r>
          <a:r>
            <a:rPr lang="en-US" sz="900" dirty="0" err="1"/>
            <a:t>Présence</a:t>
          </a:r>
          <a:r>
            <a:rPr lang="en-US" sz="900" dirty="0"/>
            <a:t> de </a:t>
          </a:r>
          <a:r>
            <a:rPr lang="en-US" sz="900" dirty="0" err="1"/>
            <a:t>l’auteur</a:t>
          </a:r>
          <a:r>
            <a:rPr lang="en-US" sz="900" dirty="0"/>
            <a:t> </a:t>
          </a:r>
          <a:r>
            <a:rPr lang="en-US" sz="900" dirty="0" err="1"/>
            <a:t>en</a:t>
          </a:r>
          <a:r>
            <a:rPr lang="en-US" sz="900" dirty="0"/>
            <a:t> </a:t>
          </a:r>
          <a:r>
            <a:rPr lang="en-US" sz="900" dirty="0" err="1"/>
            <a:t>ligne</a:t>
          </a:r>
          <a:endParaRPr lang="en-US" sz="900" dirty="0"/>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US" sz="900" dirty="0" err="1">
              <a:solidFill>
                <a:srgbClr val="000000">
                  <a:hueOff val="0"/>
                  <a:satOff val="0"/>
                  <a:lumOff val="0"/>
                  <a:alphaOff val="0"/>
                </a:srgbClr>
              </a:solidFill>
              <a:latin typeface="Arial"/>
              <a:ea typeface="+mn-ea"/>
              <a:cs typeface="+mn-cs"/>
            </a:rPr>
            <a:t>Profils</a:t>
          </a:r>
          <a:r>
            <a:rPr lang="en-US" sz="900" dirty="0">
              <a:solidFill>
                <a:srgbClr val="000000">
                  <a:hueOff val="0"/>
                  <a:satOff val="0"/>
                  <a:lumOff val="0"/>
                  <a:alphaOff val="0"/>
                </a:srgbClr>
              </a:solidFill>
              <a:latin typeface="Arial"/>
              <a:ea typeface="+mn-ea"/>
              <a:cs typeface="+mn-cs"/>
            </a:rPr>
            <a:t> </a:t>
          </a:r>
          <a:r>
            <a:rPr lang="en-US" sz="900" dirty="0" err="1">
              <a:solidFill>
                <a:srgbClr val="000000">
                  <a:hueOff val="0"/>
                  <a:satOff val="0"/>
                  <a:lumOff val="0"/>
                  <a:alphaOff val="0"/>
                </a:srgbClr>
              </a:solidFill>
              <a:latin typeface="Arial"/>
              <a:ea typeface="+mn-ea"/>
              <a:cs typeface="+mn-cs"/>
            </a:rPr>
            <a:t>bibliométriques</a:t>
          </a:r>
          <a:endParaRPr lang="en-CA" sz="9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EDCC5D4C-94C7-4DCC-9947-6FB7D6292DC0}">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6DFA5700-5EE6-467F-A1BE-4DEF9B87C385}" type="parTrans" cxnId="{5F3D80F1-5924-4494-9089-D6077819BED2}">
      <dgm:prSet/>
      <dgm:spPr/>
      <dgm:t>
        <a:bodyPr/>
        <a:lstStyle/>
        <a:p>
          <a:endParaRPr lang="en-US"/>
        </a:p>
      </dgm:t>
    </dgm:pt>
    <dgm:pt modelId="{C3F69DD8-4A41-49B7-8DCD-EA190BCE790F}" type="sibTrans" cxnId="{5F3D80F1-5924-4494-9089-D6077819BED2}">
      <dgm:prSet/>
      <dgm:spPr/>
      <dgm:t>
        <a:bodyPr/>
        <a:lstStyle/>
        <a:p>
          <a:endParaRPr lang="en-US"/>
        </a:p>
      </dgm:t>
    </dgm:pt>
    <dgm:pt modelId="{5B60F5F8-405B-42F7-A4C4-EE2A0D19C7F1}">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CB79DACB-2ACF-4B0B-8108-DABDFA3AAC3B}" type="parTrans" cxnId="{9EE466A3-CFE3-46AA-AC66-C1D815328A1C}">
      <dgm:prSet/>
      <dgm:spPr/>
      <dgm:t>
        <a:bodyPr/>
        <a:lstStyle/>
        <a:p>
          <a:endParaRPr lang="en-US"/>
        </a:p>
      </dgm:t>
    </dgm:pt>
    <dgm:pt modelId="{7AB9D464-6B00-449E-9AA6-9617D44E4CF4}" type="sibTrans" cxnId="{9EE466A3-CFE3-46AA-AC66-C1D815328A1C}">
      <dgm:prSet/>
      <dgm:spPr/>
      <dgm:t>
        <a:bodyPr/>
        <a:lstStyle/>
        <a:p>
          <a:endParaRPr lang="en-US"/>
        </a:p>
      </dgm:t>
    </dgm:pt>
    <dgm:pt modelId="{017C6BC2-CE79-41D2-BE3E-8C03043055D2}">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050A6AB4-80C5-4BF6-A150-230953CF970F}" type="parTrans" cxnId="{A9FE3F68-8D8F-437F-B1C0-663C1FD313D7}">
      <dgm:prSet/>
      <dgm:spPr/>
      <dgm:t>
        <a:bodyPr/>
        <a:lstStyle/>
        <a:p>
          <a:endParaRPr lang="en-US"/>
        </a:p>
      </dgm:t>
    </dgm:pt>
    <dgm:pt modelId="{EC27422F-00EE-4AE7-BE73-F8FF27BD232D}" type="sibTrans" cxnId="{A9FE3F68-8D8F-437F-B1C0-663C1FD313D7}">
      <dgm:prSet/>
      <dgm:spPr/>
      <dgm:t>
        <a:bodyPr/>
        <a:lstStyle/>
        <a:p>
          <a:endParaRPr lang="en-US"/>
        </a:p>
      </dgm:t>
    </dgm:pt>
    <dgm:pt modelId="{312A04FE-9152-47F4-AAA4-62BE026AC3E7}">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dgm:t>
    </dgm:pt>
    <dgm:pt modelId="{ACF9D884-A1D9-4FAF-AF13-93A0B418D63A}" type="parTrans" cxnId="{E82B4580-CB58-40CF-9B22-2C5524503511}">
      <dgm:prSet/>
      <dgm:spPr/>
      <dgm:t>
        <a:bodyPr/>
        <a:lstStyle/>
        <a:p>
          <a:endParaRPr lang="en-US"/>
        </a:p>
      </dgm:t>
    </dgm:pt>
    <dgm:pt modelId="{5F2CBCBE-E59F-481F-81AD-98A792D7E277}" type="sibTrans" cxnId="{E82B4580-CB58-40CF-9B22-2C5524503511}">
      <dgm:prSet/>
      <dgm:spPr/>
      <dgm:t>
        <a:bodyPr/>
        <a:lstStyle/>
        <a:p>
          <a:endParaRPr lang="en-US"/>
        </a:p>
      </dgm:t>
    </dgm:pt>
    <dgm:pt modelId="{48AAE3A1-64E6-4D2B-A4DF-AA72F4796E2C}">
      <dgm:prSet custT="1"/>
      <dgm:spPr/>
      <dgm:t>
        <a:bodyPr/>
        <a:lstStyle/>
        <a:p>
          <a:endParaRPr lang="en-US" sz="500" dirty="0">
            <a:latin typeface="+mn-lt"/>
          </a:endParaRPr>
        </a:p>
      </dgm:t>
    </dgm:pt>
    <dgm:pt modelId="{A34A5021-7165-4AE8-A534-DB6683FD2AB3}" type="parTrans" cxnId="{6A0467E4-7191-4285-AA52-AF716F3082F8}">
      <dgm:prSet/>
      <dgm:spPr/>
      <dgm:t>
        <a:bodyPr/>
        <a:lstStyle/>
        <a:p>
          <a:endParaRPr lang="en-US"/>
        </a:p>
      </dgm:t>
    </dgm:pt>
    <dgm:pt modelId="{B7FC7E9F-55E4-4E34-A182-D0B2660D9BE1}" type="sibTrans" cxnId="{6A0467E4-7191-4285-AA52-AF716F3082F8}">
      <dgm:prSet/>
      <dgm:spPr/>
      <dgm:t>
        <a:bodyPr/>
        <a:lstStyle/>
        <a:p>
          <a:endParaRPr lang="en-US"/>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2"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A9FE3F68-8D8F-437F-B1C0-663C1FD313D7}" srcId="{9516162C-3249-45CF-A7FE-B57D5BAAAAE8}" destId="{017C6BC2-CE79-41D2-BE3E-8C03043055D2}" srcOrd="1" destOrd="0" parTransId="{050A6AB4-80C5-4BF6-A150-230953CF970F}" sibTransId="{EC27422F-00EE-4AE7-BE73-F8FF27BD232D}"/>
    <dgm:cxn modelId="{B39A6E68-22F7-4C8F-9D37-8E075ACE37AE}" type="presOf" srcId="{48D5D61D-8304-42D1-A298-F41E7D5FF20E}" destId="{39849473-023B-474E-A5AB-00C8B0148B5A}" srcOrd="0" destOrd="8"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14B43270-10A0-44BE-8E6E-9E26396E5D6A}" type="presOf" srcId="{017C6BC2-CE79-41D2-BE3E-8C03043055D2}" destId="{6E45D3D1-6A9C-4BD9-92D2-35950D7B7F98}" srcOrd="0" destOrd="1"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B74E5971-FB3B-4D88-931F-419490FF3EBF}" type="presOf" srcId="{48AAE3A1-64E6-4D2B-A4DF-AA72F4796E2C}" destId="{EE220173-2551-4C20-A924-34059E781B04}" srcOrd="0" destOrd="10" presId="urn:microsoft.com/office/officeart/2005/8/layout/hList1"/>
    <dgm:cxn modelId="{5B5A5153-2D46-4D3D-9E9E-51EE68AC8A29}" type="presOf" srcId="{080715BE-E96C-4133-BCE7-46A404A3571F}" destId="{EE220173-2551-4C20-A924-34059E781B04}" srcOrd="0" destOrd="11"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E82B4580-CB58-40CF-9B22-2C5524503511}" srcId="{EE85ACC4-64D7-4068-84B3-5D84366ACC51}" destId="{312A04FE-9152-47F4-AAA4-62BE026AC3E7}" srcOrd="1" destOrd="0" parTransId="{ACF9D884-A1D9-4FAF-AF13-93A0B418D63A}" sibTransId="{5F2CBCBE-E59F-481F-81AD-98A792D7E277}"/>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2"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3"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C4371694-DB41-4E52-A690-F8F7F0E3FD8B}" type="presOf" srcId="{5B60F5F8-405B-42F7-A4C4-EE2A0D19C7F1}" destId="{39849473-023B-474E-A5AB-00C8B0148B5A}" srcOrd="0" destOrd="7" presId="urn:microsoft.com/office/officeart/2005/8/layout/hList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9EE466A3-CFE3-46AA-AC66-C1D815328A1C}" srcId="{07E93EDE-8321-4703-8C2A-E03CE3EC63C4}" destId="{5B60F5F8-405B-42F7-A4C4-EE2A0D19C7F1}" srcOrd="7" destOrd="0" parTransId="{CB79DACB-2ACF-4B0B-8108-DABDFA3AAC3B}" sibTransId="{7AB9D464-6B00-449E-9AA6-9617D44E4CF4}"/>
    <dgm:cxn modelId="{2CD9CFA3-3CE4-402E-A376-00839C60059D}" srcId="{9516162C-3249-45CF-A7FE-B57D5BAAAAE8}" destId="{D8FED27D-4900-4DC3-8C84-146B87C65077}" srcOrd="3"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F76516C3-A1F4-4AB1-9CDA-026DF469AED7}" type="presOf" srcId="{EDCC5D4C-94C7-4DCC-9947-6FB7D6292DC0}" destId="{39849473-023B-474E-A5AB-00C8B0148B5A}" srcOrd="0" destOrd="1" presId="urn:microsoft.com/office/officeart/2005/8/layout/hList1"/>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742A75D3-81BC-4BC8-9B30-35E6BFC0F694}" type="presOf" srcId="{312A04FE-9152-47F4-AAA4-62BE026AC3E7}" destId="{D3E81C5D-D6EF-41EF-8AE9-2B6DFA7E119E}" srcOrd="0" destOrd="3" presId="urn:microsoft.com/office/officeart/2005/8/layout/hList1"/>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6A0467E4-7191-4285-AA52-AF716F3082F8}" srcId="{54E5AA3B-C145-4047-9B69-1A2F4B4C8801}" destId="{48AAE3A1-64E6-4D2B-A4DF-AA72F4796E2C}" srcOrd="6" destOrd="0" parTransId="{A34A5021-7165-4AE8-A534-DB6683FD2AB3}" sibTransId="{B7FC7E9F-55E4-4E34-A182-D0B2660D9BE1}"/>
    <dgm:cxn modelId="{0266BAE8-2E9D-4D36-AB82-C96243FA04B3}" type="presOf" srcId="{E78239CE-6E3C-4606-90FF-D8737B5A6922}" destId="{EE220173-2551-4C20-A924-34059E781B04}" srcOrd="0" destOrd="7" presId="urn:microsoft.com/office/officeart/2005/8/layout/hList1"/>
    <dgm:cxn modelId="{5F3D80F1-5924-4494-9089-D6077819BED2}" srcId="{07E93EDE-8321-4703-8C2A-E03CE3EC63C4}" destId="{EDCC5D4C-94C7-4DCC-9947-6FB7D6292DC0}" srcOrd="1" destOrd="0" parTransId="{6DFA5700-5EE6-467F-A1BE-4DEF9B87C385}" sibTransId="{C3F69DD8-4A41-49B7-8DCD-EA190BCE790F}"/>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5B60F5F8-405B-42F7-A4C4-EE2A0D19C7F1}"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Recherche et intelligence </a:t>
          </a:r>
          <a:r>
            <a:rPr lang="en-US" sz="1000" b="1" dirty="0" err="1">
              <a:solidFill>
                <a:srgbClr val="FFFFFF"/>
              </a:solidFill>
              <a:latin typeface="Arial"/>
              <a:ea typeface="+mn-ea"/>
              <a:cs typeface="+mn-cs"/>
            </a:rPr>
            <a:t>d’affaires</a:t>
          </a:r>
          <a:endParaRPr lang="en-US" sz="1000" b="1" dirty="0">
            <a:solidFill>
              <a:srgbClr val="FFFFFF"/>
            </a:solidFill>
            <a:latin typeface="Arial"/>
            <a:ea typeface="+mn-ea"/>
            <a:cs typeface="+mn-cs"/>
          </a:endParaRP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dirty="0">
            <a:solidFill>
              <a:srgbClr val="000000">
                <a:hueOff val="0"/>
                <a:satOff val="0"/>
                <a:lumOff val="0"/>
                <a:alphaOff val="0"/>
              </a:srgbClr>
            </a:solidFill>
            <a:latin typeface="Arial"/>
            <a:ea typeface="+mn-ea"/>
            <a:cs typeface="+mn-cs"/>
          </a:endParaRP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US" sz="1000" b="1" dirty="0" err="1">
              <a:solidFill>
                <a:srgbClr val="FFFFFF"/>
              </a:solidFill>
              <a:latin typeface="Arial"/>
              <a:ea typeface="+mn-ea"/>
              <a:cs typeface="+mn-cs"/>
            </a:rPr>
            <a:t>Accès</a:t>
          </a:r>
          <a:r>
            <a:rPr lang="en-US" sz="1000" b="1" dirty="0">
              <a:solidFill>
                <a:srgbClr val="FFFFFF"/>
              </a:solidFill>
              <a:latin typeface="Arial"/>
              <a:ea typeface="+mn-ea"/>
              <a:cs typeface="+mn-cs"/>
            </a:rPr>
            <a:t> aux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Lancement du service « Clavardez avec la bibliothèque »</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Gestion de </a:t>
          </a:r>
          <a:r>
            <a:rPr lang="en-US" sz="1000" b="1" dirty="0" err="1">
              <a:solidFill>
                <a:srgbClr val="FFFFFF"/>
              </a:solidFill>
              <a:latin typeface="Arial"/>
              <a:ea typeface="+mn-ea"/>
              <a:cs typeface="+mn-cs"/>
            </a:rPr>
            <a:t>l’information</a:t>
          </a:r>
          <a:r>
            <a:rPr lang="en-US" sz="1000" b="1" dirty="0">
              <a:solidFill>
                <a:srgbClr val="FFFFFF"/>
              </a:solidFill>
              <a:latin typeface="Arial"/>
              <a:ea typeface="+mn-ea"/>
              <a:cs typeface="+mn-cs"/>
            </a:rPr>
            <a:t> (GI)</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US" sz="1000" b="1" dirty="0">
              <a:solidFill>
                <a:srgbClr val="FFFFFF"/>
              </a:solidFill>
              <a:latin typeface="Arial"/>
              <a:ea typeface="+mn-ea"/>
              <a:cs typeface="+mn-cs"/>
            </a:rPr>
            <a:t>AIPRP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Divulgation proactive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Rédactique</a:t>
          </a:r>
          <a:r>
            <a:rPr lang="en-US" sz="1000" dirty="0">
              <a:solidFill>
                <a:srgbClr val="000000">
                  <a:hueOff val="0"/>
                  <a:satOff val="0"/>
                  <a:lumOff val="0"/>
                  <a:alphaOff val="0"/>
                </a:srgbClr>
              </a:solidFill>
              <a:latin typeface="Arial"/>
              <a:ea typeface="+mn-ea"/>
              <a:cs typeface="+mn-cs"/>
            </a:rPr>
            <a:t> (prompt engineering)</a:t>
          </a:r>
          <a:endParaRPr lang="en-CA" sz="1000" dirty="0">
            <a:solidFill>
              <a:srgbClr val="000000">
                <a:hueOff val="0"/>
                <a:satOff val="0"/>
                <a:lumOff val="0"/>
                <a:alphaOff val="0"/>
              </a:srgbClr>
            </a:solidFill>
            <a:latin typeface="Arial"/>
            <a:ea typeface="+mn-ea"/>
            <a:cs typeface="+mn-cs"/>
          </a:endParaRP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fr-FR" sz="1000" dirty="0">
              <a:solidFill>
                <a:srgbClr val="000000">
                  <a:hueOff val="0"/>
                  <a:satOff val="0"/>
                  <a:lumOff val="0"/>
                  <a:alphaOff val="0"/>
                </a:srgbClr>
              </a:solidFill>
              <a:latin typeface="Arial"/>
              <a:ea typeface="+mn-ea"/>
              <a:cs typeface="+mn-cs"/>
            </a:rPr>
            <a:t>Liste contrôlée des sources d’information gratuites sur le CNRC</a:t>
          </a:r>
          <a:endParaRPr lang="en-CA" sz="1000" dirty="0">
            <a:solidFill>
              <a:srgbClr val="000000">
                <a:hueOff val="0"/>
                <a:satOff val="0"/>
                <a:lumOff val="0"/>
                <a:alphaOff val="0"/>
              </a:srgbClr>
            </a:solidFill>
            <a:latin typeface="Arial"/>
            <a:ea typeface="+mn-ea"/>
            <a:cs typeface="+mn-cs"/>
          </a:endParaRP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US" sz="1000" dirty="0" err="1">
              <a:solidFill>
                <a:srgbClr val="000000">
                  <a:hueOff val="0"/>
                  <a:satOff val="0"/>
                  <a:lumOff val="0"/>
                  <a:alphaOff val="0"/>
                </a:srgbClr>
              </a:solidFill>
              <a:latin typeface="Arial"/>
              <a:ea typeface="+mn-ea"/>
              <a:cs typeface="+mn-cs"/>
            </a:rPr>
            <a:t>Analyse</a:t>
          </a:r>
          <a:r>
            <a:rPr lang="en-US" sz="1000" dirty="0">
              <a:solidFill>
                <a:srgbClr val="000000">
                  <a:hueOff val="0"/>
                  <a:satOff val="0"/>
                  <a:lumOff val="0"/>
                  <a:alphaOff val="0"/>
                </a:srgbClr>
              </a:solidFill>
              <a:latin typeface="Arial"/>
              <a:ea typeface="+mn-ea"/>
              <a:cs typeface="+mn-cs"/>
            </a:rPr>
            <a:t> des citations</a:t>
          </a:r>
          <a:endParaRPr lang="en-CA" sz="1000" dirty="0">
            <a:solidFill>
              <a:srgbClr val="000000">
                <a:hueOff val="0"/>
                <a:satOff val="0"/>
                <a:lumOff val="0"/>
                <a:alphaOff val="0"/>
              </a:srgbClr>
            </a:solidFill>
            <a:latin typeface="Arial"/>
            <a:ea typeface="+mn-ea"/>
            <a:cs typeface="+mn-cs"/>
          </a:endParaRP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fr-FR" sz="1000" b="1" dirty="0">
              <a:solidFill>
                <a:srgbClr val="FFFFFF"/>
              </a:solidFill>
              <a:latin typeface="Arial"/>
              <a:ea typeface="+mn-ea"/>
              <a:cs typeface="+mn-cs"/>
            </a:rPr>
            <a:t>Publication et conservation des données de recherche</a:t>
          </a:r>
          <a:endParaRPr lang="en-US" sz="1000" b="1" dirty="0">
            <a:solidFill>
              <a:srgbClr val="FFFFFF"/>
            </a:solidFill>
            <a:latin typeface="Arial"/>
            <a:ea typeface="+mn-ea"/>
            <a:cs typeface="+mn-cs"/>
          </a:endParaRP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fr-FR" sz="10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fr-FR" sz="10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t>Services de communication scientifique </a:t>
          </a:r>
          <a:r>
            <a:rPr lang="fr-CA" sz="900" dirty="0"/>
            <a:t>:</a:t>
          </a:r>
          <a:endParaRPr lang="en-US" sz="9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900" noProof="0" dirty="0">
              <a:latin typeface="+mj-lt"/>
            </a:rPr>
            <a:t>Trois nouvelles ententes de type « lecture et publication »</a:t>
          </a:r>
          <a:endParaRPr lang="en-CA" sz="9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500" dirty="0">
            <a:latin typeface="+mn-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FR" sz="900" dirty="0">
              <a:latin typeface="+mj-lt"/>
            </a:rPr>
            <a:t>Nouveau guide et répertoire de ressources sur la publication libre accès au CNRC</a:t>
          </a:r>
          <a:endParaRPr lang="en-CA" sz="9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a:t>
          </a:r>
          <a:r>
            <a:rPr lang="en-CA" sz="900" dirty="0"/>
            <a:t>Protection du droit </a:t>
          </a:r>
          <a:r>
            <a:rPr lang="en-CA" sz="900" dirty="0" err="1"/>
            <a:t>d’auteur</a:t>
          </a:r>
          <a:endParaRPr lang="en-US" sz="9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Recherche </a:t>
          </a:r>
          <a:r>
            <a:rPr lang="en-CA" sz="900" dirty="0" err="1"/>
            <a:t>d’éditeurs</a:t>
          </a:r>
          <a:r>
            <a:rPr lang="en-CA" sz="900" dirty="0"/>
            <a:t> de bonne reputation</a:t>
          </a:r>
          <a:endParaRPr lang="en-US" sz="9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900" dirty="0"/>
            <a:t> </a:t>
          </a:r>
          <a:r>
            <a:rPr lang="en-CA" sz="900" dirty="0" err="1"/>
            <a:t>Autorisations</a:t>
          </a:r>
          <a:r>
            <a:rPr lang="en-CA" sz="900" dirty="0"/>
            <a:t> de </a:t>
          </a:r>
          <a:r>
            <a:rPr lang="en-CA" sz="900" dirty="0" err="1"/>
            <a:t>publier</a:t>
          </a:r>
          <a:endParaRPr lang="en-US" sz="9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900" dirty="0"/>
            <a:t> </a:t>
          </a:r>
          <a:r>
            <a:rPr lang="en-US" sz="900" dirty="0" err="1"/>
            <a:t>Présence</a:t>
          </a:r>
          <a:r>
            <a:rPr lang="en-US" sz="900" dirty="0"/>
            <a:t> de </a:t>
          </a:r>
          <a:r>
            <a:rPr lang="en-US" sz="900" dirty="0" err="1"/>
            <a:t>l’auteur</a:t>
          </a:r>
          <a:r>
            <a:rPr lang="en-US" sz="900" dirty="0"/>
            <a:t> </a:t>
          </a:r>
          <a:r>
            <a:rPr lang="en-US" sz="900" dirty="0" err="1"/>
            <a:t>en</a:t>
          </a:r>
          <a:r>
            <a:rPr lang="en-US" sz="900" dirty="0"/>
            <a:t> </a:t>
          </a:r>
          <a:r>
            <a:rPr lang="en-US" sz="900" dirty="0" err="1"/>
            <a:t>ligne</a:t>
          </a:r>
          <a:endParaRPr lang="en-US" sz="900" dirty="0"/>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US" sz="900" dirty="0" err="1">
              <a:solidFill>
                <a:srgbClr val="000000">
                  <a:hueOff val="0"/>
                  <a:satOff val="0"/>
                  <a:lumOff val="0"/>
                  <a:alphaOff val="0"/>
                </a:srgbClr>
              </a:solidFill>
              <a:latin typeface="Arial"/>
              <a:ea typeface="+mn-ea"/>
              <a:cs typeface="+mn-cs"/>
            </a:rPr>
            <a:t>Profils</a:t>
          </a:r>
          <a:r>
            <a:rPr lang="en-US" sz="900" dirty="0">
              <a:solidFill>
                <a:srgbClr val="000000">
                  <a:hueOff val="0"/>
                  <a:satOff val="0"/>
                  <a:lumOff val="0"/>
                  <a:alphaOff val="0"/>
                </a:srgbClr>
              </a:solidFill>
              <a:latin typeface="Arial"/>
              <a:ea typeface="+mn-ea"/>
              <a:cs typeface="+mn-cs"/>
            </a:rPr>
            <a:t> </a:t>
          </a:r>
          <a:r>
            <a:rPr lang="en-US" sz="900" dirty="0" err="1">
              <a:solidFill>
                <a:srgbClr val="000000">
                  <a:hueOff val="0"/>
                  <a:satOff val="0"/>
                  <a:lumOff val="0"/>
                  <a:alphaOff val="0"/>
                </a:srgbClr>
              </a:solidFill>
              <a:latin typeface="Arial"/>
              <a:ea typeface="+mn-ea"/>
              <a:cs typeface="+mn-cs"/>
            </a:rPr>
            <a:t>bibliométriques</a:t>
          </a:r>
          <a:endParaRPr lang="en-CA" sz="9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EDCC5D4C-94C7-4DCC-9947-6FB7D6292DC0}">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6DFA5700-5EE6-467F-A1BE-4DEF9B87C385}" type="parTrans" cxnId="{5F3D80F1-5924-4494-9089-D6077819BED2}">
      <dgm:prSet/>
      <dgm:spPr/>
      <dgm:t>
        <a:bodyPr/>
        <a:lstStyle/>
        <a:p>
          <a:endParaRPr lang="en-US"/>
        </a:p>
      </dgm:t>
    </dgm:pt>
    <dgm:pt modelId="{C3F69DD8-4A41-49B7-8DCD-EA190BCE790F}" type="sibTrans" cxnId="{5F3D80F1-5924-4494-9089-D6077819BED2}">
      <dgm:prSet/>
      <dgm:spPr/>
      <dgm:t>
        <a:bodyPr/>
        <a:lstStyle/>
        <a:p>
          <a:endParaRPr lang="en-US"/>
        </a:p>
      </dgm:t>
    </dgm:pt>
    <dgm:pt modelId="{5B60F5F8-405B-42F7-A4C4-EE2A0D19C7F1}">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CB79DACB-2ACF-4B0B-8108-DABDFA3AAC3B}" type="parTrans" cxnId="{9EE466A3-CFE3-46AA-AC66-C1D815328A1C}">
      <dgm:prSet/>
      <dgm:spPr/>
      <dgm:t>
        <a:bodyPr/>
        <a:lstStyle/>
        <a:p>
          <a:endParaRPr lang="en-US"/>
        </a:p>
      </dgm:t>
    </dgm:pt>
    <dgm:pt modelId="{7AB9D464-6B00-449E-9AA6-9617D44E4CF4}" type="sibTrans" cxnId="{9EE466A3-CFE3-46AA-AC66-C1D815328A1C}">
      <dgm:prSet/>
      <dgm:spPr/>
      <dgm:t>
        <a:bodyPr/>
        <a:lstStyle/>
        <a:p>
          <a:endParaRPr lang="en-US"/>
        </a:p>
      </dgm:t>
    </dgm:pt>
    <dgm:pt modelId="{017C6BC2-CE79-41D2-BE3E-8C03043055D2}">
      <dgm:prSet custT="1"/>
      <dgm:spPr/>
      <dgm:t>
        <a:bodyPr/>
        <a:lstStyle/>
        <a:p>
          <a:pPr>
            <a:buNone/>
          </a:pPr>
          <a:endParaRPr lang="en-US" sz="1000" dirty="0">
            <a:solidFill>
              <a:srgbClr val="000000">
                <a:hueOff val="0"/>
                <a:satOff val="0"/>
                <a:lumOff val="0"/>
                <a:alphaOff val="0"/>
              </a:srgbClr>
            </a:solidFill>
            <a:latin typeface="Arial"/>
            <a:ea typeface="+mn-ea"/>
            <a:cs typeface="+mn-cs"/>
          </a:endParaRPr>
        </a:p>
      </dgm:t>
    </dgm:pt>
    <dgm:pt modelId="{050A6AB4-80C5-4BF6-A150-230953CF970F}" type="parTrans" cxnId="{A9FE3F68-8D8F-437F-B1C0-663C1FD313D7}">
      <dgm:prSet/>
      <dgm:spPr/>
      <dgm:t>
        <a:bodyPr/>
        <a:lstStyle/>
        <a:p>
          <a:endParaRPr lang="en-US"/>
        </a:p>
      </dgm:t>
    </dgm:pt>
    <dgm:pt modelId="{EC27422F-00EE-4AE7-BE73-F8FF27BD232D}" type="sibTrans" cxnId="{A9FE3F68-8D8F-437F-B1C0-663C1FD313D7}">
      <dgm:prSet/>
      <dgm:spPr/>
      <dgm:t>
        <a:bodyPr/>
        <a:lstStyle/>
        <a:p>
          <a:endParaRPr lang="en-US"/>
        </a:p>
      </dgm:t>
    </dgm:pt>
    <dgm:pt modelId="{312A04FE-9152-47F4-AAA4-62BE026AC3E7}">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dgm:t>
    </dgm:pt>
    <dgm:pt modelId="{ACF9D884-A1D9-4FAF-AF13-93A0B418D63A}" type="parTrans" cxnId="{E82B4580-CB58-40CF-9B22-2C5524503511}">
      <dgm:prSet/>
      <dgm:spPr/>
      <dgm:t>
        <a:bodyPr/>
        <a:lstStyle/>
        <a:p>
          <a:endParaRPr lang="en-US"/>
        </a:p>
      </dgm:t>
    </dgm:pt>
    <dgm:pt modelId="{5F2CBCBE-E59F-481F-81AD-98A792D7E277}" type="sibTrans" cxnId="{E82B4580-CB58-40CF-9B22-2C5524503511}">
      <dgm:prSet/>
      <dgm:spPr/>
      <dgm:t>
        <a:bodyPr/>
        <a:lstStyle/>
        <a:p>
          <a:endParaRPr lang="en-US"/>
        </a:p>
      </dgm:t>
    </dgm:pt>
    <dgm:pt modelId="{48AAE3A1-64E6-4D2B-A4DF-AA72F4796E2C}">
      <dgm:prSet custT="1"/>
      <dgm:spPr/>
      <dgm:t>
        <a:bodyPr/>
        <a:lstStyle/>
        <a:p>
          <a:endParaRPr lang="en-US" sz="500" dirty="0">
            <a:latin typeface="+mn-lt"/>
          </a:endParaRPr>
        </a:p>
      </dgm:t>
    </dgm:pt>
    <dgm:pt modelId="{A34A5021-7165-4AE8-A534-DB6683FD2AB3}" type="parTrans" cxnId="{6A0467E4-7191-4285-AA52-AF716F3082F8}">
      <dgm:prSet/>
      <dgm:spPr/>
      <dgm:t>
        <a:bodyPr/>
        <a:lstStyle/>
        <a:p>
          <a:endParaRPr lang="en-US"/>
        </a:p>
      </dgm:t>
    </dgm:pt>
    <dgm:pt modelId="{B7FC7E9F-55E4-4E34-A182-D0B2660D9BE1}" type="sibTrans" cxnId="{6A0467E4-7191-4285-AA52-AF716F3082F8}">
      <dgm:prSet/>
      <dgm:spPr/>
      <dgm:t>
        <a:bodyPr/>
        <a:lstStyle/>
        <a:p>
          <a:endParaRPr lang="en-US"/>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2"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A9FE3F68-8D8F-437F-B1C0-663C1FD313D7}" srcId="{9516162C-3249-45CF-A7FE-B57D5BAAAAE8}" destId="{017C6BC2-CE79-41D2-BE3E-8C03043055D2}" srcOrd="1" destOrd="0" parTransId="{050A6AB4-80C5-4BF6-A150-230953CF970F}" sibTransId="{EC27422F-00EE-4AE7-BE73-F8FF27BD232D}"/>
    <dgm:cxn modelId="{B39A6E68-22F7-4C8F-9D37-8E075ACE37AE}" type="presOf" srcId="{48D5D61D-8304-42D1-A298-F41E7D5FF20E}" destId="{39849473-023B-474E-A5AB-00C8B0148B5A}" srcOrd="0" destOrd="8"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14B43270-10A0-44BE-8E6E-9E26396E5D6A}" type="presOf" srcId="{017C6BC2-CE79-41D2-BE3E-8C03043055D2}" destId="{6E45D3D1-6A9C-4BD9-92D2-35950D7B7F98}" srcOrd="0" destOrd="1"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B74E5971-FB3B-4D88-931F-419490FF3EBF}" type="presOf" srcId="{48AAE3A1-64E6-4D2B-A4DF-AA72F4796E2C}" destId="{EE220173-2551-4C20-A924-34059E781B04}" srcOrd="0" destOrd="10" presId="urn:microsoft.com/office/officeart/2005/8/layout/hList1"/>
    <dgm:cxn modelId="{5B5A5153-2D46-4D3D-9E9E-51EE68AC8A29}" type="presOf" srcId="{080715BE-E96C-4133-BCE7-46A404A3571F}" destId="{EE220173-2551-4C20-A924-34059E781B04}" srcOrd="0" destOrd="11"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E82B4580-CB58-40CF-9B22-2C5524503511}" srcId="{EE85ACC4-64D7-4068-84B3-5D84366ACC51}" destId="{312A04FE-9152-47F4-AAA4-62BE026AC3E7}" srcOrd="1" destOrd="0" parTransId="{ACF9D884-A1D9-4FAF-AF13-93A0B418D63A}" sibTransId="{5F2CBCBE-E59F-481F-81AD-98A792D7E277}"/>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2"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3"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C4371694-DB41-4E52-A690-F8F7F0E3FD8B}" type="presOf" srcId="{5B60F5F8-405B-42F7-A4C4-EE2A0D19C7F1}" destId="{39849473-023B-474E-A5AB-00C8B0148B5A}" srcOrd="0" destOrd="7" presId="urn:microsoft.com/office/officeart/2005/8/layout/hList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9EE466A3-CFE3-46AA-AC66-C1D815328A1C}" srcId="{07E93EDE-8321-4703-8C2A-E03CE3EC63C4}" destId="{5B60F5F8-405B-42F7-A4C4-EE2A0D19C7F1}" srcOrd="7" destOrd="0" parTransId="{CB79DACB-2ACF-4B0B-8108-DABDFA3AAC3B}" sibTransId="{7AB9D464-6B00-449E-9AA6-9617D44E4CF4}"/>
    <dgm:cxn modelId="{2CD9CFA3-3CE4-402E-A376-00839C60059D}" srcId="{9516162C-3249-45CF-A7FE-B57D5BAAAAE8}" destId="{D8FED27D-4900-4DC3-8C84-146B87C65077}" srcOrd="3"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F76516C3-A1F4-4AB1-9CDA-026DF469AED7}" type="presOf" srcId="{EDCC5D4C-94C7-4DCC-9947-6FB7D6292DC0}" destId="{39849473-023B-474E-A5AB-00C8B0148B5A}" srcOrd="0" destOrd="1" presId="urn:microsoft.com/office/officeart/2005/8/layout/hList1"/>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742A75D3-81BC-4BC8-9B30-35E6BFC0F694}" type="presOf" srcId="{312A04FE-9152-47F4-AAA4-62BE026AC3E7}" destId="{D3E81C5D-D6EF-41EF-8AE9-2B6DFA7E119E}" srcOrd="0" destOrd="3" presId="urn:microsoft.com/office/officeart/2005/8/layout/hList1"/>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6A0467E4-7191-4285-AA52-AF716F3082F8}" srcId="{54E5AA3B-C145-4047-9B69-1A2F4B4C8801}" destId="{48AAE3A1-64E6-4D2B-A4DF-AA72F4796E2C}" srcOrd="6" destOrd="0" parTransId="{A34A5021-7165-4AE8-A534-DB6683FD2AB3}" sibTransId="{B7FC7E9F-55E4-4E34-A182-D0B2660D9BE1}"/>
    <dgm:cxn modelId="{0266BAE8-2E9D-4D36-AB82-C96243FA04B3}" type="presOf" srcId="{E78239CE-6E3C-4606-90FF-D8737B5A6922}" destId="{EE220173-2551-4C20-A924-34059E781B04}" srcOrd="0" destOrd="7" presId="urn:microsoft.com/office/officeart/2005/8/layout/hList1"/>
    <dgm:cxn modelId="{5F3D80F1-5924-4494-9089-D6077819BED2}" srcId="{07E93EDE-8321-4703-8C2A-E03CE3EC63C4}" destId="{EDCC5D4C-94C7-4DCC-9947-6FB7D6292DC0}" srcOrd="1" destOrd="0" parTransId="{6DFA5700-5EE6-467F-A1BE-4DEF9B87C385}" sibTransId="{C3F69DD8-4A41-49B7-8DCD-EA190BCE790F}"/>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5B60F5F8-405B-42F7-A4C4-EE2A0D19C7F1}"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9A3B5-C700-41D5-AE28-7C62EC1C8EBB}">
      <dsp:nvSpPr>
        <dsp:cNvPr id="0" name=""/>
        <dsp:cNvSpPr/>
      </dsp:nvSpPr>
      <dsp:spPr>
        <a:xfrm>
          <a:off x="0" y="45498"/>
          <a:ext cx="1612068" cy="508577"/>
        </a:xfrm>
        <a:prstGeom prst="rect">
          <a:avLst/>
        </a:prstGeom>
        <a:solidFill>
          <a:srgbClr val="006688"/>
        </a:solidFill>
        <a:ln w="25400" cap="flat" cmpd="sng" algn="ctr">
          <a:solidFill>
            <a:srgbClr val="0066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fr-CA" sz="1100" b="1" kern="1200" noProof="0" dirty="0"/>
            <a:t>Recherche et intelligence d’affaires</a:t>
          </a:r>
        </a:p>
      </dsp:txBody>
      <dsp:txXfrm>
        <a:off x="0" y="45498"/>
        <a:ext cx="1612068" cy="508577"/>
      </dsp:txXfrm>
    </dsp:sp>
    <dsp:sp modelId="{7E5022D2-CF13-46A5-86C5-2688D0342371}">
      <dsp:nvSpPr>
        <dsp:cNvPr id="0" name=""/>
        <dsp:cNvSpPr/>
      </dsp:nvSpPr>
      <dsp:spPr>
        <a:xfrm>
          <a:off x="4205" y="543390"/>
          <a:ext cx="1612068" cy="3293999"/>
        </a:xfrm>
        <a:prstGeom prst="rect">
          <a:avLst/>
        </a:prstGeom>
        <a:solidFill>
          <a:srgbClr val="CBD3DA">
            <a:alpha val="89804"/>
          </a:srgbClr>
        </a:solidFill>
        <a:ln w="25400" cap="flat" cmpd="sng" algn="ctr">
          <a:solidFill>
            <a:srgbClr val="CBD3DA">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l" defTabSz="400050">
            <a:lnSpc>
              <a:spcPct val="80000"/>
            </a:lnSpc>
            <a:spcBef>
              <a:spcPct val="0"/>
            </a:spcBef>
            <a:spcAft>
              <a:spcPts val="125"/>
            </a:spcAft>
            <a:buChar char="•"/>
          </a:pPr>
          <a:r>
            <a:rPr lang="fr-CA" sz="900" kern="1200" noProof="0" dirty="0"/>
            <a:t>Informations qui facilitent la prise de décisions fondées sur des faits probants:</a:t>
          </a:r>
        </a:p>
        <a:p>
          <a:pPr marL="57150" lvl="1" indent="-57150" algn="l" defTabSz="400050">
            <a:lnSpc>
              <a:spcPct val="80000"/>
            </a:lnSpc>
            <a:spcBef>
              <a:spcPct val="0"/>
            </a:spcBef>
            <a:spcAft>
              <a:spcPts val="125"/>
            </a:spcAft>
            <a:buChar char="•"/>
          </a:pPr>
          <a:endParaRPr lang="fr-CA" sz="900" kern="1200" noProof="0" dirty="0"/>
        </a:p>
        <a:p>
          <a:pPr marL="114300" lvl="2"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Dynamique du marché</a:t>
          </a:r>
        </a:p>
        <a:p>
          <a:pPr marL="114300" lvl="2"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Acteurs principaux du secteur de la recherche et de l’industrie</a:t>
          </a:r>
        </a:p>
        <a:p>
          <a:pPr marL="114300" lvl="2"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Possibilités de collaboration</a:t>
          </a:r>
        </a:p>
        <a:p>
          <a:pPr marL="114300" lvl="2"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Tendances scientifiques et technologiques</a:t>
          </a:r>
        </a:p>
        <a:p>
          <a:pPr marL="114300" lvl="2"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Analyse des citations</a:t>
          </a:r>
        </a:p>
        <a:p>
          <a:pPr marL="114300" lvl="2" indent="-57150" algn="l" defTabSz="400050">
            <a:lnSpc>
              <a:spcPct val="80000"/>
            </a:lnSpc>
            <a:spcBef>
              <a:spcPct val="0"/>
            </a:spcBef>
            <a:spcAft>
              <a:spcPts val="125"/>
            </a:spcAft>
            <a:buChar char="•"/>
          </a:pPr>
          <a:endParaRPr lang="fr-CA" sz="900" kern="1200" noProof="0" dirty="0">
            <a:solidFill>
              <a:srgbClr val="000000">
                <a:hueOff val="0"/>
                <a:satOff val="0"/>
                <a:lumOff val="0"/>
                <a:alphaOff val="0"/>
              </a:srgbClr>
            </a:solidFill>
            <a:latin typeface="Arial"/>
            <a:ea typeface="+mn-ea"/>
            <a:cs typeface="+mn-cs"/>
          </a:endParaRPr>
        </a:p>
        <a:p>
          <a:pPr marL="57150" lvl="1"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Documents de formation sur l’utilisation de la bibliothèque</a:t>
          </a:r>
        </a:p>
        <a:p>
          <a:pPr marL="57150" lvl="1" indent="-57150" algn="l" defTabSz="400050">
            <a:lnSpc>
              <a:spcPct val="80000"/>
            </a:lnSpc>
            <a:spcBef>
              <a:spcPct val="0"/>
            </a:spcBef>
            <a:spcAft>
              <a:spcPts val="125"/>
            </a:spcAft>
            <a:buChar char="•"/>
          </a:pPr>
          <a:endParaRPr lang="fr-CA" sz="900" kern="1200" noProof="0" dirty="0">
            <a:solidFill>
              <a:srgbClr val="000000">
                <a:hueOff val="0"/>
                <a:satOff val="0"/>
                <a:lumOff val="0"/>
                <a:alphaOff val="0"/>
              </a:srgbClr>
            </a:solidFill>
            <a:latin typeface="Arial"/>
            <a:ea typeface="+mn-ea"/>
            <a:cs typeface="+mn-cs"/>
          </a:endParaRPr>
        </a:p>
        <a:p>
          <a:pPr marL="57150" lvl="1"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Conseils sur la formulation de stratégies complexes de recherche et recensement des ressources utiles</a:t>
          </a:r>
        </a:p>
        <a:p>
          <a:pPr marL="57150" lvl="1" indent="-57150" algn="l" defTabSz="400050">
            <a:lnSpc>
              <a:spcPct val="80000"/>
            </a:lnSpc>
            <a:spcBef>
              <a:spcPct val="0"/>
            </a:spcBef>
            <a:spcAft>
              <a:spcPts val="125"/>
            </a:spcAft>
            <a:buChar char="•"/>
          </a:pPr>
          <a:endParaRPr lang="fr-CA" sz="900" kern="1200" noProof="0" dirty="0">
            <a:solidFill>
              <a:srgbClr val="000000">
                <a:hueOff val="0"/>
                <a:satOff val="0"/>
                <a:lumOff val="0"/>
                <a:alphaOff val="0"/>
              </a:srgbClr>
            </a:solidFill>
            <a:latin typeface="Arial"/>
            <a:ea typeface="+mn-ea"/>
            <a:cs typeface="+mn-cs"/>
          </a:endParaRPr>
        </a:p>
        <a:p>
          <a:pPr marL="57150" lvl="1" indent="-57150" algn="l" defTabSz="400050">
            <a:lnSpc>
              <a:spcPct val="80000"/>
            </a:lnSpc>
            <a:spcBef>
              <a:spcPct val="0"/>
            </a:spcBef>
            <a:spcAft>
              <a:spcPts val="125"/>
            </a:spcAft>
            <a:buChar char="•"/>
          </a:pPr>
          <a:r>
            <a:rPr lang="fr-CA" sz="900" kern="1200" noProof="0" dirty="0" err="1">
              <a:solidFill>
                <a:srgbClr val="000000">
                  <a:hueOff val="0"/>
                  <a:satOff val="0"/>
                  <a:lumOff val="0"/>
                  <a:alphaOff val="0"/>
                </a:srgbClr>
              </a:solidFill>
              <a:latin typeface="Arial"/>
              <a:ea typeface="+mn-ea"/>
              <a:cs typeface="+mn-cs"/>
            </a:rPr>
            <a:t>Rédactique</a:t>
          </a:r>
          <a:endParaRPr lang="fr-CA" sz="900" kern="1200" noProof="0" dirty="0">
            <a:solidFill>
              <a:srgbClr val="000000">
                <a:hueOff val="0"/>
                <a:satOff val="0"/>
                <a:lumOff val="0"/>
                <a:alphaOff val="0"/>
              </a:srgbClr>
            </a:solidFill>
            <a:latin typeface="Arial"/>
            <a:ea typeface="+mn-ea"/>
            <a:cs typeface="+mn-cs"/>
          </a:endParaRPr>
        </a:p>
        <a:p>
          <a:pPr marL="57150" lvl="1" indent="-57150" algn="l" defTabSz="400050">
            <a:lnSpc>
              <a:spcPct val="80000"/>
            </a:lnSpc>
            <a:spcBef>
              <a:spcPct val="0"/>
            </a:spcBef>
            <a:spcAft>
              <a:spcPts val="125"/>
            </a:spcAft>
            <a:buChar char="•"/>
          </a:pPr>
          <a:endParaRPr lang="fr-CA" sz="900" kern="1200" noProof="0" dirty="0">
            <a:solidFill>
              <a:srgbClr val="000000">
                <a:hueOff val="0"/>
                <a:satOff val="0"/>
                <a:lumOff val="0"/>
                <a:alphaOff val="0"/>
              </a:srgbClr>
            </a:solidFill>
            <a:latin typeface="Arial"/>
            <a:ea typeface="+mn-ea"/>
            <a:cs typeface="+mn-cs"/>
          </a:endParaRPr>
        </a:p>
        <a:p>
          <a:pPr marL="57150" lvl="1" indent="-57150" algn="l" defTabSz="400050">
            <a:lnSpc>
              <a:spcPct val="80000"/>
            </a:lnSpc>
            <a:spcBef>
              <a:spcPct val="0"/>
            </a:spcBef>
            <a:spcAft>
              <a:spcPts val="125"/>
            </a:spcAft>
            <a:buChar char="•"/>
          </a:pPr>
          <a:r>
            <a:rPr lang="fr-CA" sz="900" kern="1200" noProof="0" dirty="0">
              <a:solidFill>
                <a:srgbClr val="000000">
                  <a:hueOff val="0"/>
                  <a:satOff val="0"/>
                  <a:lumOff val="0"/>
                  <a:alphaOff val="0"/>
                </a:srgbClr>
              </a:solidFill>
              <a:latin typeface="Arial"/>
              <a:ea typeface="+mn-ea"/>
              <a:cs typeface="+mn-cs"/>
            </a:rPr>
            <a:t>Aide à la diligence raisonnable en sécurité de la recherche</a:t>
          </a:r>
        </a:p>
      </dsp:txBody>
      <dsp:txXfrm>
        <a:off x="4205" y="543390"/>
        <a:ext cx="1612068" cy="3293999"/>
      </dsp:txXfrm>
    </dsp:sp>
    <dsp:sp modelId="{BA89B8F2-441A-4324-85DA-BCE860B294FC}">
      <dsp:nvSpPr>
        <dsp:cNvPr id="0" name=""/>
        <dsp:cNvSpPr/>
      </dsp:nvSpPr>
      <dsp:spPr>
        <a:xfrm>
          <a:off x="1841963" y="34813"/>
          <a:ext cx="1612068" cy="508577"/>
        </a:xfrm>
        <a:prstGeom prst="rect">
          <a:avLst/>
        </a:prstGeom>
        <a:solidFill>
          <a:srgbClr val="AA0011"/>
        </a:solidFill>
        <a:ln w="25400" cap="flat" cmpd="sng" algn="ctr">
          <a:solidFill>
            <a:srgbClr val="AA00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fr-CA" sz="1100" b="1" kern="1200" noProof="0" dirty="0"/>
            <a:t>Accès aux collections</a:t>
          </a:r>
        </a:p>
      </dsp:txBody>
      <dsp:txXfrm>
        <a:off x="1841963" y="34813"/>
        <a:ext cx="1612068" cy="508577"/>
      </dsp:txXfrm>
    </dsp:sp>
    <dsp:sp modelId="{076F476F-BD58-42C2-BCAB-DC1DD51A45A4}">
      <dsp:nvSpPr>
        <dsp:cNvPr id="0" name=""/>
        <dsp:cNvSpPr/>
      </dsp:nvSpPr>
      <dsp:spPr>
        <a:xfrm>
          <a:off x="1841963" y="543390"/>
          <a:ext cx="1612068" cy="3293999"/>
        </a:xfrm>
        <a:prstGeom prst="rect">
          <a:avLst/>
        </a:prstGeom>
        <a:solidFill>
          <a:srgbClr val="E2CBCC">
            <a:alpha val="89804"/>
          </a:srgbClr>
        </a:solidFill>
        <a:ln w="25400" cap="flat" cmpd="sng" algn="ctr">
          <a:solidFill>
            <a:srgbClr val="E2CBCC">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CA" sz="1000" kern="1200" noProof="0" dirty="0"/>
            <a:t>Accès aux collections de documents imprimés et électroniques</a:t>
          </a:r>
        </a:p>
        <a:p>
          <a:pPr marL="57150" lvl="1" indent="-57150" algn="l" defTabSz="444500">
            <a:lnSpc>
              <a:spcPct val="90000"/>
            </a:lnSpc>
            <a:spcBef>
              <a:spcPct val="0"/>
            </a:spcBef>
            <a:spcAft>
              <a:spcPct val="15000"/>
            </a:spcAft>
            <a:buChar char="•"/>
          </a:pPr>
          <a:endParaRPr lang="fr-CA" sz="1000" kern="1200" noProof="0" dirty="0"/>
        </a:p>
        <a:p>
          <a:pPr marL="57150" lvl="1" indent="-57150" algn="l" defTabSz="444500">
            <a:lnSpc>
              <a:spcPct val="90000"/>
            </a:lnSpc>
            <a:spcBef>
              <a:spcPct val="0"/>
            </a:spcBef>
            <a:spcAft>
              <a:spcPct val="15000"/>
            </a:spcAft>
            <a:buChar char="•"/>
          </a:pPr>
          <a:r>
            <a:rPr lang="fr-CA" sz="1000" kern="1200" noProof="0" dirty="0"/>
            <a:t>Commande ou emprunt d’articles, d’ouvrages et de normes</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90000"/>
            </a:lnSpc>
            <a:spcBef>
              <a:spcPct val="0"/>
            </a:spcBef>
            <a:spcAft>
              <a:spcPct val="15000"/>
            </a:spcAft>
            <a:buChar char="•"/>
          </a:pPr>
          <a:r>
            <a:rPr lang="fr-CA" sz="1000" kern="1200" noProof="0" dirty="0"/>
            <a:t>Accès aux outils de recherche et aux bases de données auxquelles la bibliothèque est abonnée</a:t>
          </a:r>
        </a:p>
        <a:p>
          <a:pPr marL="57150" lvl="1" indent="-57150" algn="l" defTabSz="444500">
            <a:lnSpc>
              <a:spcPct val="90000"/>
            </a:lnSpc>
            <a:spcBef>
              <a:spcPct val="0"/>
            </a:spcBef>
            <a:spcAft>
              <a:spcPct val="15000"/>
            </a:spcAft>
            <a:buChar char="•"/>
          </a:pPr>
          <a:r>
            <a:rPr lang="fr-CA" sz="1000" kern="1200" noProof="0" dirty="0"/>
            <a:t>Accès aux archives du CNRC</a:t>
          </a:r>
        </a:p>
        <a:p>
          <a:pPr marL="57150" lvl="1" indent="-57150" algn="l" defTabSz="444500">
            <a:lnSpc>
              <a:spcPct val="90000"/>
            </a:lnSpc>
            <a:spcBef>
              <a:spcPct val="0"/>
            </a:spcBef>
            <a:spcAft>
              <a:spcPct val="15000"/>
            </a:spcAft>
            <a:buChar char="•"/>
          </a:pPr>
          <a:endParaRPr lang="fr-CA" sz="1000" kern="1200" noProof="0" dirty="0"/>
        </a:p>
        <a:p>
          <a:pPr marL="57150" lvl="1" indent="-57150" algn="l" defTabSz="444500">
            <a:lnSpc>
              <a:spcPct val="90000"/>
            </a:lnSpc>
            <a:spcBef>
              <a:spcPct val="0"/>
            </a:spcBef>
            <a:spcAft>
              <a:spcPct val="15000"/>
            </a:spcAft>
            <a:buChar char="•"/>
          </a:pPr>
          <a:r>
            <a:rPr lang="fr-CA" sz="1000" kern="1200" noProof="0" dirty="0"/>
            <a:t>Vérification des données historiques sur le CNRC</a:t>
          </a:r>
        </a:p>
        <a:p>
          <a:pPr marL="57150" lvl="1" indent="-57150" algn="l" defTabSz="444500">
            <a:lnSpc>
              <a:spcPct val="90000"/>
            </a:lnSpc>
            <a:spcBef>
              <a:spcPct val="0"/>
            </a:spcBef>
            <a:spcAft>
              <a:spcPct val="15000"/>
            </a:spcAft>
            <a:buChar char="•"/>
          </a:pPr>
          <a:endParaRPr lang="fr-CA" sz="1000" kern="1200" noProof="0" dirty="0"/>
        </a:p>
      </dsp:txBody>
      <dsp:txXfrm>
        <a:off x="1841963" y="543390"/>
        <a:ext cx="1612068" cy="3293999"/>
      </dsp:txXfrm>
    </dsp:sp>
    <dsp:sp modelId="{0E925664-B91E-4340-8E41-098BAF5231BB}">
      <dsp:nvSpPr>
        <dsp:cNvPr id="0" name=""/>
        <dsp:cNvSpPr/>
      </dsp:nvSpPr>
      <dsp:spPr>
        <a:xfrm>
          <a:off x="3679721" y="34813"/>
          <a:ext cx="1612068" cy="508577"/>
        </a:xfrm>
        <a:prstGeom prst="rect">
          <a:avLst/>
        </a:prstGeom>
        <a:solidFill>
          <a:srgbClr val="669933"/>
        </a:solidFill>
        <a:ln w="25400" cap="flat" cmpd="sng" algn="ctr">
          <a:solidFill>
            <a:srgbClr val="6699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fr-CA" sz="1100" b="1" kern="1200" noProof="0" dirty="0"/>
            <a:t>Gestion de l’information (GI)</a:t>
          </a:r>
        </a:p>
      </dsp:txBody>
      <dsp:txXfrm>
        <a:off x="3679721" y="34813"/>
        <a:ext cx="1612068" cy="508577"/>
      </dsp:txXfrm>
    </dsp:sp>
    <dsp:sp modelId="{FFE770F4-8D2B-43BF-8DA4-AC3C1264B997}">
      <dsp:nvSpPr>
        <dsp:cNvPr id="0" name=""/>
        <dsp:cNvSpPr/>
      </dsp:nvSpPr>
      <dsp:spPr>
        <a:xfrm>
          <a:off x="3679721" y="543390"/>
          <a:ext cx="1612068" cy="3293999"/>
        </a:xfrm>
        <a:prstGeom prst="rect">
          <a:avLst/>
        </a:prstGeom>
        <a:solidFill>
          <a:srgbClr val="D3DECD">
            <a:alpha val="89804"/>
          </a:srgbClr>
        </a:solidFill>
        <a:ln w="25400" cap="flat" cmpd="sng" algn="ctr">
          <a:solidFill>
            <a:srgbClr val="D3DECD">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fr-CA" sz="1000" kern="1200" noProof="0" dirty="0"/>
            <a:t>Conseils sur les dossiers du CNRC à conserver et sur l’endroit où les stocker</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Conseils sur les pratiques exemplaires et les meilleurs outils pour partager efficacement et sécuritairement l’information avec des partenaires à l’interne et à l’externe</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Aide à la gestion du cycle de vie complet des données physiques et numériques</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Formation sur les outils de GI comme </a:t>
          </a:r>
          <a:r>
            <a:rPr lang="fr-CA" sz="1000" kern="1200" noProof="0" dirty="0" err="1"/>
            <a:t>DocZone</a:t>
          </a:r>
          <a:r>
            <a:rPr lang="fr-CA" sz="1000" kern="1200" noProof="0" dirty="0"/>
            <a:t> et le courriel sur </a:t>
          </a:r>
          <a:r>
            <a:rPr lang="fr-CA" sz="1000" kern="1200" noProof="0" dirty="0" err="1"/>
            <a:t>DocZone</a:t>
          </a:r>
          <a:endParaRPr lang="fr-CA" sz="1000" kern="1200" noProof="0" dirty="0"/>
        </a:p>
      </dsp:txBody>
      <dsp:txXfrm>
        <a:off x="3679721" y="543390"/>
        <a:ext cx="1612068" cy="3293999"/>
      </dsp:txXfrm>
    </dsp:sp>
    <dsp:sp modelId="{62BB609C-725E-4A63-AF61-A6E1C481373C}">
      <dsp:nvSpPr>
        <dsp:cNvPr id="0" name=""/>
        <dsp:cNvSpPr/>
      </dsp:nvSpPr>
      <dsp:spPr>
        <a:xfrm>
          <a:off x="5517479" y="34813"/>
          <a:ext cx="1612068" cy="508577"/>
        </a:xfrm>
        <a:prstGeom prst="rect">
          <a:avLst/>
        </a:prstGeom>
        <a:solidFill>
          <a:srgbClr val="550033"/>
        </a:solidFill>
        <a:ln w="25400" cap="flat" cmpd="sng" algn="ctr">
          <a:solidFill>
            <a:srgbClr val="55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66725">
            <a:lnSpc>
              <a:spcPct val="90000"/>
            </a:lnSpc>
            <a:spcBef>
              <a:spcPct val="0"/>
            </a:spcBef>
            <a:spcAft>
              <a:spcPct val="35000"/>
            </a:spcAft>
            <a:buNone/>
          </a:pPr>
          <a:r>
            <a:rPr lang="fr-CA" sz="1050" b="1" kern="1200" noProof="0" dirty="0"/>
            <a:t>Publication et conservation des données de recherche</a:t>
          </a:r>
        </a:p>
      </dsp:txBody>
      <dsp:txXfrm>
        <a:off x="5517479" y="34813"/>
        <a:ext cx="1612068" cy="508577"/>
      </dsp:txXfrm>
    </dsp:sp>
    <dsp:sp modelId="{8CF42A7E-BA41-4FE1-9FEC-9EB900D726D2}">
      <dsp:nvSpPr>
        <dsp:cNvPr id="0" name=""/>
        <dsp:cNvSpPr/>
      </dsp:nvSpPr>
      <dsp:spPr>
        <a:xfrm>
          <a:off x="5517479" y="543390"/>
          <a:ext cx="1612068" cy="3293999"/>
        </a:xfrm>
        <a:prstGeom prst="rect">
          <a:avLst/>
        </a:prstGeom>
        <a:solidFill>
          <a:srgbClr val="D1CBCD">
            <a:alpha val="89804"/>
          </a:srgbClr>
        </a:solidFill>
        <a:ln w="25400" cap="flat" cmpd="sng" algn="ctr">
          <a:solidFill>
            <a:srgbClr val="D1CBCD">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l" defTabSz="400050">
            <a:lnSpc>
              <a:spcPct val="80000"/>
            </a:lnSpc>
            <a:spcBef>
              <a:spcPct val="0"/>
            </a:spcBef>
            <a:spcAft>
              <a:spcPts val="125"/>
            </a:spcAft>
            <a:buChar char="•"/>
          </a:pPr>
          <a:r>
            <a:rPr lang="fr-CA" sz="900" kern="1200" noProof="0" dirty="0">
              <a:latin typeface="+mn-lt"/>
            </a:rPr>
            <a:t>Dépôt des publications ainsi que des données et des résultats des recherches</a:t>
          </a:r>
        </a:p>
        <a:p>
          <a:pPr marL="57150" lvl="1" indent="-57150" algn="l" defTabSz="400050">
            <a:lnSpc>
              <a:spcPct val="80000"/>
            </a:lnSpc>
            <a:spcBef>
              <a:spcPct val="0"/>
            </a:spcBef>
            <a:spcAft>
              <a:spcPts val="125"/>
            </a:spcAft>
            <a:buChar char="•"/>
          </a:pPr>
          <a:endParaRPr lang="fr-CA" sz="900" kern="1200" noProof="0" dirty="0">
            <a:latin typeface="+mn-lt"/>
          </a:endParaRPr>
        </a:p>
        <a:p>
          <a:pPr marL="57150" lvl="1" indent="-57150" algn="l" defTabSz="400050">
            <a:lnSpc>
              <a:spcPct val="80000"/>
            </a:lnSpc>
            <a:spcBef>
              <a:spcPct val="0"/>
            </a:spcBef>
            <a:spcAft>
              <a:spcPts val="125"/>
            </a:spcAft>
            <a:buChar char="•"/>
          </a:pPr>
          <a:r>
            <a:rPr lang="fr-CA" sz="900" kern="1200" noProof="0" dirty="0">
              <a:latin typeface="+mn-lt"/>
            </a:rPr>
            <a:t>Obtention d’un identificateur d’objet numérique pour une publication ou un jeu de données</a:t>
          </a:r>
        </a:p>
        <a:p>
          <a:pPr marL="57150" lvl="1" indent="-57150" algn="l" defTabSz="400050">
            <a:lnSpc>
              <a:spcPct val="80000"/>
            </a:lnSpc>
            <a:spcBef>
              <a:spcPct val="0"/>
            </a:spcBef>
            <a:spcAft>
              <a:spcPts val="125"/>
            </a:spcAft>
            <a:buChar char="•"/>
          </a:pPr>
          <a:endParaRPr lang="fr-CA" sz="900" kern="1200" noProof="0" dirty="0">
            <a:latin typeface="+mn-lt"/>
          </a:endParaRPr>
        </a:p>
        <a:p>
          <a:pPr marL="57150" lvl="1" indent="-57150" algn="l" defTabSz="400050">
            <a:lnSpc>
              <a:spcPct val="80000"/>
            </a:lnSpc>
            <a:spcBef>
              <a:spcPct val="0"/>
            </a:spcBef>
            <a:spcAft>
              <a:spcPts val="125"/>
            </a:spcAft>
            <a:buChar char="•"/>
          </a:pPr>
          <a:r>
            <a:rPr lang="fr-CA" sz="900" kern="1200" noProof="0" dirty="0">
              <a:latin typeface="+mn-lt"/>
            </a:rPr>
            <a:t>Ouverture d’un compte </a:t>
          </a:r>
          <a:r>
            <a:rPr lang="fr-CA" sz="900" kern="1200" noProof="0" dirty="0" err="1">
              <a:latin typeface="+mn-lt"/>
            </a:rPr>
            <a:t>Orcid</a:t>
          </a:r>
          <a:r>
            <a:rPr lang="fr-CA" sz="900" kern="1200" noProof="0" dirty="0">
              <a:latin typeface="+mn-lt"/>
            </a:rPr>
            <a:t> et association du compte aux publications</a:t>
          </a:r>
        </a:p>
        <a:p>
          <a:pPr marL="57150" lvl="1" indent="-57150" algn="l" defTabSz="400050">
            <a:lnSpc>
              <a:spcPct val="80000"/>
            </a:lnSpc>
            <a:spcBef>
              <a:spcPct val="0"/>
            </a:spcBef>
            <a:spcAft>
              <a:spcPts val="125"/>
            </a:spcAft>
            <a:buChar char="•"/>
          </a:pPr>
          <a:endParaRPr lang="fr-CA" sz="900" kern="1200" noProof="0" dirty="0">
            <a:latin typeface="+mn-lt"/>
          </a:endParaRPr>
        </a:p>
        <a:p>
          <a:pPr marL="57150" lvl="1" indent="-57150" algn="l" defTabSz="400050">
            <a:lnSpc>
              <a:spcPct val="80000"/>
            </a:lnSpc>
            <a:spcBef>
              <a:spcPct val="0"/>
            </a:spcBef>
            <a:spcAft>
              <a:spcPts val="125"/>
            </a:spcAft>
            <a:buChar char="•"/>
          </a:pPr>
          <a:r>
            <a:rPr lang="fr-CA" sz="900" kern="1200" noProof="0" dirty="0">
              <a:latin typeface="+mn-lt"/>
            </a:rPr>
            <a:t>Aide en vue de protéger le fruit des recherches par un droit d’auteur de la Couronne</a:t>
          </a:r>
        </a:p>
        <a:p>
          <a:pPr marL="57150" lvl="1" indent="-57150" algn="l" defTabSz="400050">
            <a:lnSpc>
              <a:spcPct val="80000"/>
            </a:lnSpc>
            <a:spcBef>
              <a:spcPct val="0"/>
            </a:spcBef>
            <a:spcAft>
              <a:spcPts val="125"/>
            </a:spcAft>
            <a:buChar char="•"/>
          </a:pPr>
          <a:endParaRPr lang="fr-CA" sz="900" kern="1200" noProof="0" dirty="0">
            <a:latin typeface="+mn-lt"/>
          </a:endParaRPr>
        </a:p>
        <a:p>
          <a:pPr marL="57150" lvl="1" indent="-57150" algn="l" defTabSz="400050">
            <a:lnSpc>
              <a:spcPct val="80000"/>
            </a:lnSpc>
            <a:spcBef>
              <a:spcPct val="0"/>
            </a:spcBef>
            <a:spcAft>
              <a:spcPts val="125"/>
            </a:spcAft>
            <a:buChar char="•"/>
          </a:pPr>
          <a:r>
            <a:rPr lang="fr-CA" sz="900" kern="1200" noProof="0" dirty="0">
              <a:latin typeface="+mn-lt"/>
            </a:rPr>
            <a:t>Aide concernant le libre accès et dans le choix d’un éditeur</a:t>
          </a:r>
        </a:p>
        <a:p>
          <a:pPr marL="57150" lvl="1" indent="-57150" algn="l" defTabSz="400050">
            <a:lnSpc>
              <a:spcPct val="80000"/>
            </a:lnSpc>
            <a:spcBef>
              <a:spcPct val="0"/>
            </a:spcBef>
            <a:spcAft>
              <a:spcPts val="125"/>
            </a:spcAft>
            <a:buChar char="•"/>
          </a:pPr>
          <a:endParaRPr lang="fr-CA" sz="900" kern="1200" noProof="0" dirty="0">
            <a:latin typeface="+mn-lt"/>
          </a:endParaRPr>
        </a:p>
        <a:p>
          <a:pPr marL="57150" lvl="1" indent="-57150" algn="l" defTabSz="400050">
            <a:lnSpc>
              <a:spcPct val="80000"/>
            </a:lnSpc>
            <a:spcBef>
              <a:spcPct val="0"/>
            </a:spcBef>
            <a:spcAft>
              <a:spcPts val="125"/>
            </a:spcAft>
            <a:buChar char="•"/>
          </a:pPr>
          <a:r>
            <a:rPr lang="fr-CA" sz="900" kern="1200" noProof="0" dirty="0">
              <a:latin typeface="+mn-lt"/>
            </a:rPr>
            <a:t>Évaluation bibliométrique de l’impact des activités d’un groupe, d’un CR ou d’un domaine</a:t>
          </a:r>
        </a:p>
      </dsp:txBody>
      <dsp:txXfrm>
        <a:off x="5517479" y="543390"/>
        <a:ext cx="1612068" cy="3293999"/>
      </dsp:txXfrm>
    </dsp:sp>
    <dsp:sp modelId="{51F01F1E-4E8B-451F-850B-EFE0364FFCA6}">
      <dsp:nvSpPr>
        <dsp:cNvPr id="0" name=""/>
        <dsp:cNvSpPr/>
      </dsp:nvSpPr>
      <dsp:spPr>
        <a:xfrm>
          <a:off x="7355237" y="34813"/>
          <a:ext cx="1612068" cy="508577"/>
        </a:xfrm>
        <a:prstGeom prst="rect">
          <a:avLst/>
        </a:prstGeom>
        <a:solidFill>
          <a:srgbClr val="FF8822"/>
        </a:solidFill>
        <a:ln w="25400" cap="flat" cmpd="sng" algn="ctr">
          <a:solidFill>
            <a:srgbClr val="FF88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fr-CA" sz="1200" b="1" kern="1200" noProof="0" dirty="0"/>
            <a:t>AIPRP</a:t>
          </a:r>
        </a:p>
      </dsp:txBody>
      <dsp:txXfrm>
        <a:off x="7355237" y="34813"/>
        <a:ext cx="1612068" cy="508577"/>
      </dsp:txXfrm>
    </dsp:sp>
    <dsp:sp modelId="{4BA0F9AD-91C9-4381-9C53-3F45B48C854F}">
      <dsp:nvSpPr>
        <dsp:cNvPr id="0" name=""/>
        <dsp:cNvSpPr/>
      </dsp:nvSpPr>
      <dsp:spPr>
        <a:xfrm>
          <a:off x="7355237" y="543390"/>
          <a:ext cx="1612068" cy="3293999"/>
        </a:xfrm>
        <a:prstGeom prst="rect">
          <a:avLst/>
        </a:prstGeom>
        <a:solidFill>
          <a:srgbClr val="FFDACC">
            <a:alpha val="89804"/>
          </a:srgbClr>
        </a:solidFill>
        <a:ln w="25400" cap="flat" cmpd="sng" algn="ctr">
          <a:solidFill>
            <a:srgbClr val="FFDACC">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fr-CA" sz="1000" kern="1200" noProof="0" dirty="0"/>
            <a:t>Traitement des demandes formulées en vertu des lois d’accès à l’information et de protection des renseignements personnels</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Évaluation des renseignements personnels</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Conseils et orientation sur l’AIPRP à l’intention du personnel du CNRC</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Vérification des informations qui seront divulguées à la population</a:t>
          </a:r>
        </a:p>
        <a:p>
          <a:pPr marL="57150" lvl="1" indent="-57150" algn="l" defTabSz="444500">
            <a:lnSpc>
              <a:spcPct val="80000"/>
            </a:lnSpc>
            <a:spcBef>
              <a:spcPct val="0"/>
            </a:spcBef>
            <a:spcAft>
              <a:spcPts val="125"/>
            </a:spcAft>
            <a:buChar char="•"/>
          </a:pPr>
          <a:endParaRPr lang="fr-CA" sz="1000" kern="1200" noProof="0" dirty="0"/>
        </a:p>
        <a:p>
          <a:pPr marL="57150" lvl="1" indent="-57150" algn="l" defTabSz="444500">
            <a:lnSpc>
              <a:spcPct val="80000"/>
            </a:lnSpc>
            <a:spcBef>
              <a:spcPct val="0"/>
            </a:spcBef>
            <a:spcAft>
              <a:spcPts val="125"/>
            </a:spcAft>
            <a:buChar char="•"/>
          </a:pPr>
          <a:r>
            <a:rPr lang="fr-CA" sz="1000" kern="1200" noProof="0" dirty="0"/>
            <a:t>Divulgation proactive</a:t>
          </a:r>
        </a:p>
        <a:p>
          <a:pPr marL="57150" lvl="1" indent="-57150" algn="l" defTabSz="444500">
            <a:lnSpc>
              <a:spcPct val="90000"/>
            </a:lnSpc>
            <a:spcBef>
              <a:spcPct val="0"/>
            </a:spcBef>
            <a:spcAft>
              <a:spcPct val="15000"/>
            </a:spcAft>
            <a:buChar char="•"/>
          </a:pPr>
          <a:endParaRPr lang="fr-CA" sz="1000" kern="1200" noProof="0" dirty="0"/>
        </a:p>
        <a:p>
          <a:pPr marL="57150" lvl="1" indent="-57150" algn="l" defTabSz="444500">
            <a:lnSpc>
              <a:spcPct val="90000"/>
            </a:lnSpc>
            <a:spcBef>
              <a:spcPct val="0"/>
            </a:spcBef>
            <a:spcAft>
              <a:spcPct val="15000"/>
            </a:spcAft>
            <a:buChar char="•"/>
          </a:pPr>
          <a:endParaRPr lang="fr-CA" sz="1000" kern="1200" noProof="0" dirty="0"/>
        </a:p>
      </dsp:txBody>
      <dsp:txXfrm>
        <a:off x="7355237" y="543390"/>
        <a:ext cx="1612068" cy="32939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Recherche et intelligence </a:t>
          </a:r>
          <a:r>
            <a:rPr lang="en-US" sz="1000" b="1" kern="1200" dirty="0" err="1">
              <a:solidFill>
                <a:srgbClr val="FFFFFF"/>
              </a:solidFill>
              <a:latin typeface="Arial"/>
              <a:ea typeface="+mn-ea"/>
              <a:cs typeface="+mn-cs"/>
            </a:rPr>
            <a:t>d’affaires</a:t>
          </a:r>
          <a:endParaRPr lang="en-US" sz="1000" b="1" kern="1200" dirty="0">
            <a:solidFill>
              <a:srgbClr val="FFFFFF"/>
            </a:solidFill>
            <a:latin typeface="Arial"/>
            <a:ea typeface="+mn-ea"/>
            <a:cs typeface="+mn-cs"/>
          </a:endParaRP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Analyse</a:t>
          </a:r>
          <a:r>
            <a:rPr lang="en-US" sz="1000" kern="1200" dirty="0">
              <a:solidFill>
                <a:srgbClr val="000000">
                  <a:hueOff val="0"/>
                  <a:satOff val="0"/>
                  <a:lumOff val="0"/>
                  <a:alphaOff val="0"/>
                </a:srgbClr>
              </a:solidFill>
              <a:latin typeface="Arial"/>
              <a:ea typeface="+mn-ea"/>
              <a:cs typeface="+mn-cs"/>
            </a:rPr>
            <a:t> des citations</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Rédactique</a:t>
          </a:r>
          <a:r>
            <a:rPr lang="en-US" sz="1000" kern="1200" dirty="0">
              <a:solidFill>
                <a:srgbClr val="000000">
                  <a:hueOff val="0"/>
                  <a:satOff val="0"/>
                  <a:lumOff val="0"/>
                  <a:alphaOff val="0"/>
                </a:srgbClr>
              </a:solidFill>
              <a:latin typeface="Arial"/>
              <a:ea typeface="+mn-ea"/>
              <a:cs typeface="+mn-cs"/>
            </a:rPr>
            <a:t> (prompt engineering)</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Liste contrôlée des sources d’information gratuites sur le CNRC</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fr-FR" sz="1000" b="1" kern="1200" dirty="0">
              <a:solidFill>
                <a:srgbClr val="FFFFFF"/>
              </a:solidFill>
              <a:latin typeface="Arial"/>
              <a:ea typeface="+mn-ea"/>
              <a:cs typeface="+mn-cs"/>
            </a:rPr>
            <a:t>Publication et conservation des données de recherche</a:t>
          </a:r>
          <a:endParaRPr lang="en-US" sz="1000" b="1" kern="1200" dirty="0">
            <a:solidFill>
              <a:srgbClr val="FFFFFF"/>
            </a:solidFill>
            <a:latin typeface="Arial"/>
            <a:ea typeface="+mn-ea"/>
            <a:cs typeface="+mn-cs"/>
          </a:endParaRP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00050">
            <a:lnSpc>
              <a:spcPct val="90000"/>
            </a:lnSpc>
            <a:spcBef>
              <a:spcPct val="0"/>
            </a:spcBef>
            <a:spcAft>
              <a:spcPct val="15000"/>
            </a:spcAft>
            <a:buChar char="•"/>
          </a:pPr>
          <a:r>
            <a:rPr lang="fr-CA" sz="900" kern="1200" noProof="0" dirty="0"/>
            <a:t>Services de communication scientifique </a:t>
          </a:r>
          <a:r>
            <a:rPr lang="fr-CA" sz="900" kern="1200" dirty="0"/>
            <a:t>:</a:t>
          </a:r>
          <a:endParaRPr lang="en-US" sz="9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a:t>
          </a:r>
          <a:r>
            <a:rPr lang="en-CA" sz="900" kern="1200" dirty="0"/>
            <a:t>Protection du droit </a:t>
          </a:r>
          <a:r>
            <a:rPr lang="en-CA" sz="900" kern="1200" dirty="0" err="1"/>
            <a:t>d’auteur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a:t>
          </a:r>
          <a:r>
            <a:rPr lang="en-CA" sz="900" kern="1200" dirty="0" err="1"/>
            <a:t>Autorisations</a:t>
          </a:r>
          <a:r>
            <a:rPr lang="en-CA" sz="900" kern="1200" dirty="0"/>
            <a:t> de </a:t>
          </a:r>
          <a:r>
            <a:rPr lang="en-CA" sz="900" kern="1200" dirty="0" err="1"/>
            <a:t>publier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Recherche </a:t>
          </a:r>
          <a:r>
            <a:rPr lang="en-CA" sz="900" kern="1200" dirty="0" err="1"/>
            <a:t>d’éditeurs</a:t>
          </a:r>
          <a:r>
            <a:rPr lang="en-CA" sz="900" kern="1200" dirty="0"/>
            <a:t> de bonne reputation</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US" sz="900" kern="1200" dirty="0"/>
            <a:t> </a:t>
          </a:r>
          <a:r>
            <a:rPr lang="en-US" sz="900" kern="1200" dirty="0" err="1"/>
            <a:t>Présence</a:t>
          </a:r>
          <a:r>
            <a:rPr lang="en-US" sz="900" kern="1200" dirty="0"/>
            <a:t> de </a:t>
          </a:r>
          <a:r>
            <a:rPr lang="en-US" sz="900" kern="1200" dirty="0" err="1"/>
            <a:t>l’auteur</a:t>
          </a:r>
          <a:r>
            <a:rPr lang="en-US" sz="900" kern="1200" dirty="0"/>
            <a:t> </a:t>
          </a:r>
          <a:r>
            <a:rPr lang="en-US" sz="900" kern="1200" dirty="0" err="1"/>
            <a:t>en</a:t>
          </a:r>
          <a:r>
            <a:rPr lang="en-US" sz="900" kern="1200" dirty="0"/>
            <a:t> </a:t>
          </a:r>
          <a:r>
            <a:rPr lang="en-US" sz="900" kern="1200" dirty="0" err="1"/>
            <a:t>ligne</a:t>
          </a:r>
          <a:endParaRPr lang="en-US" sz="900" kern="1200" dirty="0"/>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CA" sz="900" kern="1200" noProof="0" dirty="0">
              <a:latin typeface="+mj-lt"/>
            </a:rPr>
            <a:t>Trois nouvelles ententes de type « lecture et publication »</a:t>
          </a:r>
          <a:endParaRPr lang="en-CA" sz="900" kern="1200" dirty="0">
            <a:latin typeface="+mj-lt"/>
          </a:endParaRPr>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FR" sz="900" kern="1200" dirty="0">
              <a:latin typeface="+mj-lt"/>
            </a:rPr>
            <a:t>Nouveau guide et répertoire de ressources sur la publication libre accès au CNRC</a:t>
          </a:r>
          <a:endParaRPr lang="en-CA" sz="900" kern="1200" dirty="0">
            <a:latin typeface="+mj-lt"/>
          </a:endParaRPr>
        </a:p>
        <a:p>
          <a:pPr marL="57150" lvl="1" indent="-57150" algn="l" defTabSz="222250">
            <a:lnSpc>
              <a:spcPct val="90000"/>
            </a:lnSpc>
            <a:spcBef>
              <a:spcPct val="0"/>
            </a:spcBef>
            <a:spcAft>
              <a:spcPct val="15000"/>
            </a:spcAft>
            <a:buChar char="•"/>
          </a:pPr>
          <a:endParaRPr lang="en-US" sz="500" kern="1200" dirty="0">
            <a:latin typeface="+mn-lt"/>
          </a:endParaRPr>
        </a:p>
        <a:p>
          <a:pPr marL="57150" lvl="1" indent="-57150" algn="l" defTabSz="400050">
            <a:lnSpc>
              <a:spcPct val="90000"/>
            </a:lnSpc>
            <a:spcBef>
              <a:spcPct val="0"/>
            </a:spcBef>
            <a:spcAft>
              <a:spcPct val="15000"/>
            </a:spcAft>
            <a:buChar char="•"/>
          </a:pPr>
          <a:r>
            <a:rPr lang="en-US" sz="900" kern="1200" dirty="0" err="1">
              <a:solidFill>
                <a:srgbClr val="000000">
                  <a:hueOff val="0"/>
                  <a:satOff val="0"/>
                  <a:lumOff val="0"/>
                  <a:alphaOff val="0"/>
                </a:srgbClr>
              </a:solidFill>
              <a:latin typeface="Arial"/>
              <a:ea typeface="+mn-ea"/>
              <a:cs typeface="+mn-cs"/>
            </a:rPr>
            <a:t>Profils</a:t>
          </a:r>
          <a:r>
            <a:rPr lang="en-US" sz="900" kern="1200" dirty="0">
              <a:solidFill>
                <a:srgbClr val="000000">
                  <a:hueOff val="0"/>
                  <a:satOff val="0"/>
                  <a:lumOff val="0"/>
                  <a:alphaOff val="0"/>
                </a:srgbClr>
              </a:solidFill>
              <a:latin typeface="Arial"/>
              <a:ea typeface="+mn-ea"/>
              <a:cs typeface="+mn-cs"/>
            </a:rPr>
            <a:t> </a:t>
          </a:r>
          <a:r>
            <a:rPr lang="en-US" sz="900" kern="1200" dirty="0" err="1">
              <a:solidFill>
                <a:srgbClr val="000000">
                  <a:hueOff val="0"/>
                  <a:satOff val="0"/>
                  <a:lumOff val="0"/>
                  <a:alphaOff val="0"/>
                </a:srgbClr>
              </a:solidFill>
              <a:latin typeface="Arial"/>
              <a:ea typeface="+mn-ea"/>
              <a:cs typeface="+mn-cs"/>
            </a:rPr>
            <a:t>bibliométriques</a:t>
          </a:r>
          <a:endParaRPr lang="en-CA" sz="9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err="1">
              <a:solidFill>
                <a:srgbClr val="FFFFFF"/>
              </a:solidFill>
              <a:latin typeface="Arial"/>
              <a:ea typeface="+mn-ea"/>
              <a:cs typeface="+mn-cs"/>
            </a:rPr>
            <a:t>Accès</a:t>
          </a:r>
          <a:r>
            <a:rPr lang="en-US" sz="1000" b="1" kern="1200" dirty="0">
              <a:solidFill>
                <a:srgbClr val="FFFFFF"/>
              </a:solidFill>
              <a:latin typeface="Arial"/>
              <a:ea typeface="+mn-ea"/>
              <a:cs typeface="+mn-cs"/>
            </a:rPr>
            <a:t> aux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Lancement du service « Clavardez avec la bibliothèque »</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Gestion de </a:t>
          </a:r>
          <a:r>
            <a:rPr lang="en-US" sz="1000" b="1" kern="1200" dirty="0" err="1">
              <a:solidFill>
                <a:srgbClr val="FFFFFF"/>
              </a:solidFill>
              <a:latin typeface="Arial"/>
              <a:ea typeface="+mn-ea"/>
              <a:cs typeface="+mn-cs"/>
            </a:rPr>
            <a:t>l’information</a:t>
          </a:r>
          <a:r>
            <a:rPr lang="en-US" sz="1000" b="1" kern="1200" dirty="0">
              <a:solidFill>
                <a:srgbClr val="FFFFFF"/>
              </a:solidFill>
              <a:latin typeface="Arial"/>
              <a:ea typeface="+mn-ea"/>
              <a:cs typeface="+mn-cs"/>
            </a:rPr>
            <a:t> (GI)</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AIPRP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Divulgation proactive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Recherche et intelligence </a:t>
          </a:r>
          <a:r>
            <a:rPr lang="en-US" sz="1000" b="1" kern="1200" dirty="0" err="1">
              <a:solidFill>
                <a:srgbClr val="FFFFFF"/>
              </a:solidFill>
              <a:latin typeface="Arial"/>
              <a:ea typeface="+mn-ea"/>
              <a:cs typeface="+mn-cs"/>
            </a:rPr>
            <a:t>d’affaires</a:t>
          </a:r>
          <a:endParaRPr lang="en-US" sz="1000" b="1" kern="1200" dirty="0">
            <a:solidFill>
              <a:srgbClr val="FFFFFF"/>
            </a:solidFill>
            <a:latin typeface="Arial"/>
            <a:ea typeface="+mn-ea"/>
            <a:cs typeface="+mn-cs"/>
          </a:endParaRP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Analyse</a:t>
          </a:r>
          <a:r>
            <a:rPr lang="en-US" sz="1000" kern="1200" dirty="0">
              <a:solidFill>
                <a:srgbClr val="000000">
                  <a:hueOff val="0"/>
                  <a:satOff val="0"/>
                  <a:lumOff val="0"/>
                  <a:alphaOff val="0"/>
                </a:srgbClr>
              </a:solidFill>
              <a:latin typeface="Arial"/>
              <a:ea typeface="+mn-ea"/>
              <a:cs typeface="+mn-cs"/>
            </a:rPr>
            <a:t> des citations</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Rédactique</a:t>
          </a:r>
          <a:r>
            <a:rPr lang="en-US" sz="1000" kern="1200" dirty="0">
              <a:solidFill>
                <a:srgbClr val="000000">
                  <a:hueOff val="0"/>
                  <a:satOff val="0"/>
                  <a:lumOff val="0"/>
                  <a:alphaOff val="0"/>
                </a:srgbClr>
              </a:solidFill>
              <a:latin typeface="Arial"/>
              <a:ea typeface="+mn-ea"/>
              <a:cs typeface="+mn-cs"/>
            </a:rPr>
            <a:t> (prompt engineering)</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Liste contrôlée des sources d’information gratuites sur le CNRC</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fr-FR" sz="1000" b="1" kern="1200" dirty="0">
              <a:solidFill>
                <a:srgbClr val="FFFFFF"/>
              </a:solidFill>
              <a:latin typeface="Arial"/>
              <a:ea typeface="+mn-ea"/>
              <a:cs typeface="+mn-cs"/>
            </a:rPr>
            <a:t>Publication et conservation des données de recherche</a:t>
          </a:r>
          <a:endParaRPr lang="en-US" sz="1000" b="1" kern="1200" dirty="0">
            <a:solidFill>
              <a:srgbClr val="FFFFFF"/>
            </a:solidFill>
            <a:latin typeface="Arial"/>
            <a:ea typeface="+mn-ea"/>
            <a:cs typeface="+mn-cs"/>
          </a:endParaRP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00050">
            <a:lnSpc>
              <a:spcPct val="90000"/>
            </a:lnSpc>
            <a:spcBef>
              <a:spcPct val="0"/>
            </a:spcBef>
            <a:spcAft>
              <a:spcPct val="15000"/>
            </a:spcAft>
            <a:buChar char="•"/>
          </a:pPr>
          <a:r>
            <a:rPr lang="fr-CA" sz="900" kern="1200" noProof="0" dirty="0"/>
            <a:t>Services de communication scientifique </a:t>
          </a:r>
          <a:r>
            <a:rPr lang="fr-CA" sz="900" kern="1200" dirty="0"/>
            <a:t>:</a:t>
          </a:r>
          <a:endParaRPr lang="en-US" sz="9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a:t>
          </a:r>
          <a:r>
            <a:rPr lang="en-CA" sz="900" kern="1200" dirty="0"/>
            <a:t>Protection du droit </a:t>
          </a:r>
          <a:r>
            <a:rPr lang="en-CA" sz="900" kern="1200" dirty="0" err="1"/>
            <a:t>d’auteur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a:t>
          </a:r>
          <a:r>
            <a:rPr lang="en-CA" sz="900" kern="1200" dirty="0" err="1"/>
            <a:t>Autorisations</a:t>
          </a:r>
          <a:r>
            <a:rPr lang="en-CA" sz="900" kern="1200" dirty="0"/>
            <a:t> de </a:t>
          </a:r>
          <a:r>
            <a:rPr lang="en-CA" sz="900" kern="1200" dirty="0" err="1"/>
            <a:t>publier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Recherche </a:t>
          </a:r>
          <a:r>
            <a:rPr lang="en-CA" sz="900" kern="1200" dirty="0" err="1"/>
            <a:t>d’éditeurs</a:t>
          </a:r>
          <a:r>
            <a:rPr lang="en-CA" sz="900" kern="1200" dirty="0"/>
            <a:t> de bonne reputation</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US" sz="900" kern="1200" dirty="0"/>
            <a:t> </a:t>
          </a:r>
          <a:r>
            <a:rPr lang="en-US" sz="900" kern="1200" dirty="0" err="1"/>
            <a:t>Présence</a:t>
          </a:r>
          <a:r>
            <a:rPr lang="en-US" sz="900" kern="1200" dirty="0"/>
            <a:t> de </a:t>
          </a:r>
          <a:r>
            <a:rPr lang="en-US" sz="900" kern="1200" dirty="0" err="1"/>
            <a:t>l’auteur</a:t>
          </a:r>
          <a:r>
            <a:rPr lang="en-US" sz="900" kern="1200" dirty="0"/>
            <a:t> </a:t>
          </a:r>
          <a:r>
            <a:rPr lang="en-US" sz="900" kern="1200" dirty="0" err="1"/>
            <a:t>en</a:t>
          </a:r>
          <a:r>
            <a:rPr lang="en-US" sz="900" kern="1200" dirty="0"/>
            <a:t> </a:t>
          </a:r>
          <a:r>
            <a:rPr lang="en-US" sz="900" kern="1200" dirty="0" err="1"/>
            <a:t>ligne</a:t>
          </a:r>
          <a:endParaRPr lang="en-US" sz="900" kern="1200" dirty="0"/>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CA" sz="900" kern="1200" noProof="0" dirty="0">
              <a:latin typeface="+mj-lt"/>
            </a:rPr>
            <a:t>Trois nouvelles ententes de type « lecture et publication »</a:t>
          </a:r>
          <a:endParaRPr lang="en-CA" sz="900" kern="1200" dirty="0">
            <a:latin typeface="+mj-lt"/>
          </a:endParaRPr>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FR" sz="900" kern="1200" dirty="0">
              <a:latin typeface="+mj-lt"/>
            </a:rPr>
            <a:t>Nouveau guide et répertoire de ressources sur la publication libre accès au CNRC</a:t>
          </a:r>
          <a:endParaRPr lang="en-CA" sz="900" kern="1200" dirty="0">
            <a:latin typeface="+mj-lt"/>
          </a:endParaRPr>
        </a:p>
        <a:p>
          <a:pPr marL="57150" lvl="1" indent="-57150" algn="l" defTabSz="222250">
            <a:lnSpc>
              <a:spcPct val="90000"/>
            </a:lnSpc>
            <a:spcBef>
              <a:spcPct val="0"/>
            </a:spcBef>
            <a:spcAft>
              <a:spcPct val="15000"/>
            </a:spcAft>
            <a:buChar char="•"/>
          </a:pPr>
          <a:endParaRPr lang="en-US" sz="500" kern="1200" dirty="0">
            <a:latin typeface="+mn-lt"/>
          </a:endParaRPr>
        </a:p>
        <a:p>
          <a:pPr marL="57150" lvl="1" indent="-57150" algn="l" defTabSz="400050">
            <a:lnSpc>
              <a:spcPct val="90000"/>
            </a:lnSpc>
            <a:spcBef>
              <a:spcPct val="0"/>
            </a:spcBef>
            <a:spcAft>
              <a:spcPct val="15000"/>
            </a:spcAft>
            <a:buChar char="•"/>
          </a:pPr>
          <a:r>
            <a:rPr lang="en-US" sz="900" kern="1200" dirty="0" err="1">
              <a:solidFill>
                <a:srgbClr val="000000">
                  <a:hueOff val="0"/>
                  <a:satOff val="0"/>
                  <a:lumOff val="0"/>
                  <a:alphaOff val="0"/>
                </a:srgbClr>
              </a:solidFill>
              <a:latin typeface="Arial"/>
              <a:ea typeface="+mn-ea"/>
              <a:cs typeface="+mn-cs"/>
            </a:rPr>
            <a:t>Profils</a:t>
          </a:r>
          <a:r>
            <a:rPr lang="en-US" sz="900" kern="1200" dirty="0">
              <a:solidFill>
                <a:srgbClr val="000000">
                  <a:hueOff val="0"/>
                  <a:satOff val="0"/>
                  <a:lumOff val="0"/>
                  <a:alphaOff val="0"/>
                </a:srgbClr>
              </a:solidFill>
              <a:latin typeface="Arial"/>
              <a:ea typeface="+mn-ea"/>
              <a:cs typeface="+mn-cs"/>
            </a:rPr>
            <a:t> </a:t>
          </a:r>
          <a:r>
            <a:rPr lang="en-US" sz="900" kern="1200" dirty="0" err="1">
              <a:solidFill>
                <a:srgbClr val="000000">
                  <a:hueOff val="0"/>
                  <a:satOff val="0"/>
                  <a:lumOff val="0"/>
                  <a:alphaOff val="0"/>
                </a:srgbClr>
              </a:solidFill>
              <a:latin typeface="Arial"/>
              <a:ea typeface="+mn-ea"/>
              <a:cs typeface="+mn-cs"/>
            </a:rPr>
            <a:t>bibliométriques</a:t>
          </a:r>
          <a:endParaRPr lang="en-CA" sz="9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err="1">
              <a:solidFill>
                <a:srgbClr val="FFFFFF"/>
              </a:solidFill>
              <a:latin typeface="Arial"/>
              <a:ea typeface="+mn-ea"/>
              <a:cs typeface="+mn-cs"/>
            </a:rPr>
            <a:t>Accès</a:t>
          </a:r>
          <a:r>
            <a:rPr lang="en-US" sz="1000" b="1" kern="1200" dirty="0">
              <a:solidFill>
                <a:srgbClr val="FFFFFF"/>
              </a:solidFill>
              <a:latin typeface="Arial"/>
              <a:ea typeface="+mn-ea"/>
              <a:cs typeface="+mn-cs"/>
            </a:rPr>
            <a:t> aux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Lancement du service « Clavardez avec la bibliothèque »</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Gestion de </a:t>
          </a:r>
          <a:r>
            <a:rPr lang="en-US" sz="1000" b="1" kern="1200" dirty="0" err="1">
              <a:solidFill>
                <a:srgbClr val="FFFFFF"/>
              </a:solidFill>
              <a:latin typeface="Arial"/>
              <a:ea typeface="+mn-ea"/>
              <a:cs typeface="+mn-cs"/>
            </a:rPr>
            <a:t>l’information</a:t>
          </a:r>
          <a:r>
            <a:rPr lang="en-US" sz="1000" b="1" kern="1200" dirty="0">
              <a:solidFill>
                <a:srgbClr val="FFFFFF"/>
              </a:solidFill>
              <a:latin typeface="Arial"/>
              <a:ea typeface="+mn-ea"/>
              <a:cs typeface="+mn-cs"/>
            </a:rPr>
            <a:t> (GI)</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AIPRP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Divulgation proactive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Recherche et intelligence </a:t>
          </a:r>
          <a:r>
            <a:rPr lang="en-US" sz="1000" b="1" kern="1200" dirty="0" err="1">
              <a:solidFill>
                <a:srgbClr val="FFFFFF"/>
              </a:solidFill>
              <a:latin typeface="Arial"/>
              <a:ea typeface="+mn-ea"/>
              <a:cs typeface="+mn-cs"/>
            </a:rPr>
            <a:t>d’affaires</a:t>
          </a:r>
          <a:endParaRPr lang="en-US" sz="1000" b="1" kern="1200" dirty="0">
            <a:solidFill>
              <a:srgbClr val="FFFFFF"/>
            </a:solidFill>
            <a:latin typeface="Arial"/>
            <a:ea typeface="+mn-ea"/>
            <a:cs typeface="+mn-cs"/>
          </a:endParaRP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Analyse</a:t>
          </a:r>
          <a:r>
            <a:rPr lang="en-US" sz="1000" kern="1200" dirty="0">
              <a:solidFill>
                <a:srgbClr val="000000">
                  <a:hueOff val="0"/>
                  <a:satOff val="0"/>
                  <a:lumOff val="0"/>
                  <a:alphaOff val="0"/>
                </a:srgbClr>
              </a:solidFill>
              <a:latin typeface="Arial"/>
              <a:ea typeface="+mn-ea"/>
              <a:cs typeface="+mn-cs"/>
            </a:rPr>
            <a:t> des citations</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Rédactique</a:t>
          </a:r>
          <a:r>
            <a:rPr lang="en-US" sz="1000" kern="1200" dirty="0">
              <a:solidFill>
                <a:srgbClr val="000000">
                  <a:hueOff val="0"/>
                  <a:satOff val="0"/>
                  <a:lumOff val="0"/>
                  <a:alphaOff val="0"/>
                </a:srgbClr>
              </a:solidFill>
              <a:latin typeface="Arial"/>
              <a:ea typeface="+mn-ea"/>
              <a:cs typeface="+mn-cs"/>
            </a:rPr>
            <a:t> (prompt engineering)</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Liste contrôlée des sources d’information gratuites sur le CNRC</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fr-FR" sz="1000" b="1" kern="1200" dirty="0">
              <a:solidFill>
                <a:srgbClr val="FFFFFF"/>
              </a:solidFill>
              <a:latin typeface="Arial"/>
              <a:ea typeface="+mn-ea"/>
              <a:cs typeface="+mn-cs"/>
            </a:rPr>
            <a:t>Publication et conservation des données de recherche</a:t>
          </a:r>
          <a:endParaRPr lang="en-US" sz="1000" b="1" kern="1200" dirty="0">
            <a:solidFill>
              <a:srgbClr val="FFFFFF"/>
            </a:solidFill>
            <a:latin typeface="Arial"/>
            <a:ea typeface="+mn-ea"/>
            <a:cs typeface="+mn-cs"/>
          </a:endParaRP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00050">
            <a:lnSpc>
              <a:spcPct val="90000"/>
            </a:lnSpc>
            <a:spcBef>
              <a:spcPct val="0"/>
            </a:spcBef>
            <a:spcAft>
              <a:spcPct val="15000"/>
            </a:spcAft>
            <a:buChar char="•"/>
          </a:pPr>
          <a:r>
            <a:rPr lang="fr-CA" sz="900" kern="1200" noProof="0" dirty="0"/>
            <a:t>Services de communication scientifique </a:t>
          </a:r>
          <a:r>
            <a:rPr lang="fr-CA" sz="900" kern="1200" dirty="0"/>
            <a:t>:</a:t>
          </a:r>
          <a:endParaRPr lang="en-US" sz="9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a:t>
          </a:r>
          <a:r>
            <a:rPr lang="en-CA" sz="900" kern="1200" dirty="0"/>
            <a:t>Protection du droit </a:t>
          </a:r>
          <a:r>
            <a:rPr lang="en-CA" sz="900" kern="1200" dirty="0" err="1"/>
            <a:t>d’auteur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a:t>
          </a:r>
          <a:r>
            <a:rPr lang="en-CA" sz="900" kern="1200" dirty="0" err="1"/>
            <a:t>Autorisations</a:t>
          </a:r>
          <a:r>
            <a:rPr lang="en-CA" sz="900" kern="1200" dirty="0"/>
            <a:t> de </a:t>
          </a:r>
          <a:r>
            <a:rPr lang="en-CA" sz="900" kern="1200" dirty="0" err="1"/>
            <a:t>publier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Recherche </a:t>
          </a:r>
          <a:r>
            <a:rPr lang="en-CA" sz="900" kern="1200" dirty="0" err="1"/>
            <a:t>d’éditeurs</a:t>
          </a:r>
          <a:r>
            <a:rPr lang="en-CA" sz="900" kern="1200" dirty="0"/>
            <a:t> de bonne reputation</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US" sz="900" kern="1200" dirty="0"/>
            <a:t> </a:t>
          </a:r>
          <a:r>
            <a:rPr lang="en-US" sz="900" kern="1200" dirty="0" err="1"/>
            <a:t>Présence</a:t>
          </a:r>
          <a:r>
            <a:rPr lang="en-US" sz="900" kern="1200" dirty="0"/>
            <a:t> de </a:t>
          </a:r>
          <a:r>
            <a:rPr lang="en-US" sz="900" kern="1200" dirty="0" err="1"/>
            <a:t>l’auteur</a:t>
          </a:r>
          <a:r>
            <a:rPr lang="en-US" sz="900" kern="1200" dirty="0"/>
            <a:t> </a:t>
          </a:r>
          <a:r>
            <a:rPr lang="en-US" sz="900" kern="1200" dirty="0" err="1"/>
            <a:t>en</a:t>
          </a:r>
          <a:r>
            <a:rPr lang="en-US" sz="900" kern="1200" dirty="0"/>
            <a:t> </a:t>
          </a:r>
          <a:r>
            <a:rPr lang="en-US" sz="900" kern="1200" dirty="0" err="1"/>
            <a:t>ligne</a:t>
          </a:r>
          <a:endParaRPr lang="en-US" sz="900" kern="1200" dirty="0"/>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CA" sz="900" kern="1200" noProof="0" dirty="0">
              <a:latin typeface="+mj-lt"/>
            </a:rPr>
            <a:t>Trois nouvelles ententes de type « lecture et publication »</a:t>
          </a:r>
          <a:endParaRPr lang="en-CA" sz="900" kern="1200" dirty="0">
            <a:latin typeface="+mj-lt"/>
          </a:endParaRPr>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FR" sz="900" kern="1200" dirty="0">
              <a:latin typeface="+mj-lt"/>
            </a:rPr>
            <a:t>Nouveau guide et répertoire de ressources sur la publication libre accès au CNRC</a:t>
          </a:r>
          <a:endParaRPr lang="en-CA" sz="900" kern="1200" dirty="0">
            <a:latin typeface="+mj-lt"/>
          </a:endParaRPr>
        </a:p>
        <a:p>
          <a:pPr marL="57150" lvl="1" indent="-57150" algn="l" defTabSz="222250">
            <a:lnSpc>
              <a:spcPct val="90000"/>
            </a:lnSpc>
            <a:spcBef>
              <a:spcPct val="0"/>
            </a:spcBef>
            <a:spcAft>
              <a:spcPct val="15000"/>
            </a:spcAft>
            <a:buChar char="•"/>
          </a:pPr>
          <a:endParaRPr lang="en-US" sz="500" kern="1200" dirty="0">
            <a:latin typeface="+mn-lt"/>
          </a:endParaRPr>
        </a:p>
        <a:p>
          <a:pPr marL="57150" lvl="1" indent="-57150" algn="l" defTabSz="400050">
            <a:lnSpc>
              <a:spcPct val="90000"/>
            </a:lnSpc>
            <a:spcBef>
              <a:spcPct val="0"/>
            </a:spcBef>
            <a:spcAft>
              <a:spcPct val="15000"/>
            </a:spcAft>
            <a:buChar char="•"/>
          </a:pPr>
          <a:r>
            <a:rPr lang="en-US" sz="900" kern="1200" dirty="0" err="1">
              <a:solidFill>
                <a:srgbClr val="000000">
                  <a:hueOff val="0"/>
                  <a:satOff val="0"/>
                  <a:lumOff val="0"/>
                  <a:alphaOff val="0"/>
                </a:srgbClr>
              </a:solidFill>
              <a:latin typeface="Arial"/>
              <a:ea typeface="+mn-ea"/>
              <a:cs typeface="+mn-cs"/>
            </a:rPr>
            <a:t>Profils</a:t>
          </a:r>
          <a:r>
            <a:rPr lang="en-US" sz="900" kern="1200" dirty="0">
              <a:solidFill>
                <a:srgbClr val="000000">
                  <a:hueOff val="0"/>
                  <a:satOff val="0"/>
                  <a:lumOff val="0"/>
                  <a:alphaOff val="0"/>
                </a:srgbClr>
              </a:solidFill>
              <a:latin typeface="Arial"/>
              <a:ea typeface="+mn-ea"/>
              <a:cs typeface="+mn-cs"/>
            </a:rPr>
            <a:t> </a:t>
          </a:r>
          <a:r>
            <a:rPr lang="en-US" sz="900" kern="1200" dirty="0" err="1">
              <a:solidFill>
                <a:srgbClr val="000000">
                  <a:hueOff val="0"/>
                  <a:satOff val="0"/>
                  <a:lumOff val="0"/>
                  <a:alphaOff val="0"/>
                </a:srgbClr>
              </a:solidFill>
              <a:latin typeface="Arial"/>
              <a:ea typeface="+mn-ea"/>
              <a:cs typeface="+mn-cs"/>
            </a:rPr>
            <a:t>bibliométriques</a:t>
          </a:r>
          <a:endParaRPr lang="en-CA" sz="9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err="1">
              <a:solidFill>
                <a:srgbClr val="FFFFFF"/>
              </a:solidFill>
              <a:latin typeface="Arial"/>
              <a:ea typeface="+mn-ea"/>
              <a:cs typeface="+mn-cs"/>
            </a:rPr>
            <a:t>Accès</a:t>
          </a:r>
          <a:r>
            <a:rPr lang="en-US" sz="1000" b="1" kern="1200" dirty="0">
              <a:solidFill>
                <a:srgbClr val="FFFFFF"/>
              </a:solidFill>
              <a:latin typeface="Arial"/>
              <a:ea typeface="+mn-ea"/>
              <a:cs typeface="+mn-cs"/>
            </a:rPr>
            <a:t> aux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Lancement du service « Clavardez avec la bibliothèque »</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Gestion de </a:t>
          </a:r>
          <a:r>
            <a:rPr lang="en-US" sz="1000" b="1" kern="1200" dirty="0" err="1">
              <a:solidFill>
                <a:srgbClr val="FFFFFF"/>
              </a:solidFill>
              <a:latin typeface="Arial"/>
              <a:ea typeface="+mn-ea"/>
              <a:cs typeface="+mn-cs"/>
            </a:rPr>
            <a:t>l’information</a:t>
          </a:r>
          <a:r>
            <a:rPr lang="en-US" sz="1000" b="1" kern="1200" dirty="0">
              <a:solidFill>
                <a:srgbClr val="FFFFFF"/>
              </a:solidFill>
              <a:latin typeface="Arial"/>
              <a:ea typeface="+mn-ea"/>
              <a:cs typeface="+mn-cs"/>
            </a:rPr>
            <a:t> (GI)</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AIPRP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Divulgation proactive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Recherche et intelligence </a:t>
          </a:r>
          <a:r>
            <a:rPr lang="en-US" sz="1000" b="1" kern="1200" dirty="0" err="1">
              <a:solidFill>
                <a:srgbClr val="FFFFFF"/>
              </a:solidFill>
              <a:latin typeface="Arial"/>
              <a:ea typeface="+mn-ea"/>
              <a:cs typeface="+mn-cs"/>
            </a:rPr>
            <a:t>d’affaires</a:t>
          </a:r>
          <a:endParaRPr lang="en-US" sz="1000" b="1" kern="1200" dirty="0">
            <a:solidFill>
              <a:srgbClr val="FFFFFF"/>
            </a:solidFill>
            <a:latin typeface="Arial"/>
            <a:ea typeface="+mn-ea"/>
            <a:cs typeface="+mn-cs"/>
          </a:endParaRP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Analyse</a:t>
          </a:r>
          <a:r>
            <a:rPr lang="en-US" sz="1000" kern="1200" dirty="0">
              <a:solidFill>
                <a:srgbClr val="000000">
                  <a:hueOff val="0"/>
                  <a:satOff val="0"/>
                  <a:lumOff val="0"/>
                  <a:alphaOff val="0"/>
                </a:srgbClr>
              </a:solidFill>
              <a:latin typeface="Arial"/>
              <a:ea typeface="+mn-ea"/>
              <a:cs typeface="+mn-cs"/>
            </a:rPr>
            <a:t> des citations</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Rédactique</a:t>
          </a:r>
          <a:r>
            <a:rPr lang="en-US" sz="1000" kern="1200" dirty="0">
              <a:solidFill>
                <a:srgbClr val="000000">
                  <a:hueOff val="0"/>
                  <a:satOff val="0"/>
                  <a:lumOff val="0"/>
                  <a:alphaOff val="0"/>
                </a:srgbClr>
              </a:solidFill>
              <a:latin typeface="Arial"/>
              <a:ea typeface="+mn-ea"/>
              <a:cs typeface="+mn-cs"/>
            </a:rPr>
            <a:t> (prompt engineering)</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Liste contrôlée des sources d’information gratuites sur le CNRC</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fr-FR" sz="1000" b="1" kern="1200" dirty="0">
              <a:solidFill>
                <a:srgbClr val="FFFFFF"/>
              </a:solidFill>
              <a:latin typeface="Arial"/>
              <a:ea typeface="+mn-ea"/>
              <a:cs typeface="+mn-cs"/>
            </a:rPr>
            <a:t>Publication et conservation des données de recherche</a:t>
          </a:r>
          <a:endParaRPr lang="en-US" sz="1000" b="1" kern="1200" dirty="0">
            <a:solidFill>
              <a:srgbClr val="FFFFFF"/>
            </a:solidFill>
            <a:latin typeface="Arial"/>
            <a:ea typeface="+mn-ea"/>
            <a:cs typeface="+mn-cs"/>
          </a:endParaRP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00050">
            <a:lnSpc>
              <a:spcPct val="90000"/>
            </a:lnSpc>
            <a:spcBef>
              <a:spcPct val="0"/>
            </a:spcBef>
            <a:spcAft>
              <a:spcPct val="15000"/>
            </a:spcAft>
            <a:buChar char="•"/>
          </a:pPr>
          <a:r>
            <a:rPr lang="fr-CA" sz="900" kern="1200" noProof="0" dirty="0"/>
            <a:t>Services de communication scientifique </a:t>
          </a:r>
          <a:r>
            <a:rPr lang="fr-CA" sz="900" kern="1200" dirty="0"/>
            <a:t>:</a:t>
          </a:r>
          <a:endParaRPr lang="en-US" sz="9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a:t>
          </a:r>
          <a:r>
            <a:rPr lang="en-CA" sz="900" kern="1200" dirty="0"/>
            <a:t>Protection du droit </a:t>
          </a:r>
          <a:r>
            <a:rPr lang="en-CA" sz="900" kern="1200" dirty="0" err="1"/>
            <a:t>d’auteur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a:t>
          </a:r>
          <a:r>
            <a:rPr lang="en-CA" sz="900" kern="1200" dirty="0" err="1"/>
            <a:t>Autorisations</a:t>
          </a:r>
          <a:r>
            <a:rPr lang="en-CA" sz="900" kern="1200" dirty="0"/>
            <a:t> de </a:t>
          </a:r>
          <a:r>
            <a:rPr lang="en-CA" sz="900" kern="1200" dirty="0" err="1"/>
            <a:t>publier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Recherche </a:t>
          </a:r>
          <a:r>
            <a:rPr lang="en-CA" sz="900" kern="1200" dirty="0" err="1"/>
            <a:t>d’éditeurs</a:t>
          </a:r>
          <a:r>
            <a:rPr lang="en-CA" sz="900" kern="1200" dirty="0"/>
            <a:t> de bonne reputation</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US" sz="900" kern="1200" dirty="0"/>
            <a:t> </a:t>
          </a:r>
          <a:r>
            <a:rPr lang="en-US" sz="900" kern="1200" dirty="0" err="1"/>
            <a:t>Présence</a:t>
          </a:r>
          <a:r>
            <a:rPr lang="en-US" sz="900" kern="1200" dirty="0"/>
            <a:t> de </a:t>
          </a:r>
          <a:r>
            <a:rPr lang="en-US" sz="900" kern="1200" dirty="0" err="1"/>
            <a:t>l’auteur</a:t>
          </a:r>
          <a:r>
            <a:rPr lang="en-US" sz="900" kern="1200" dirty="0"/>
            <a:t> </a:t>
          </a:r>
          <a:r>
            <a:rPr lang="en-US" sz="900" kern="1200" dirty="0" err="1"/>
            <a:t>en</a:t>
          </a:r>
          <a:r>
            <a:rPr lang="en-US" sz="900" kern="1200" dirty="0"/>
            <a:t> </a:t>
          </a:r>
          <a:r>
            <a:rPr lang="en-US" sz="900" kern="1200" dirty="0" err="1"/>
            <a:t>ligne</a:t>
          </a:r>
          <a:endParaRPr lang="en-US" sz="900" kern="1200" dirty="0"/>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CA" sz="900" kern="1200" noProof="0" dirty="0">
              <a:latin typeface="+mj-lt"/>
            </a:rPr>
            <a:t>Trois nouvelles ententes de type « lecture et publication »</a:t>
          </a:r>
          <a:endParaRPr lang="en-CA" sz="900" kern="1200" dirty="0">
            <a:latin typeface="+mj-lt"/>
          </a:endParaRPr>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FR" sz="900" kern="1200" dirty="0">
              <a:latin typeface="+mj-lt"/>
            </a:rPr>
            <a:t>Nouveau guide et répertoire de ressources sur la publication libre accès au CNRC</a:t>
          </a:r>
          <a:endParaRPr lang="en-CA" sz="900" kern="1200" dirty="0">
            <a:latin typeface="+mj-lt"/>
          </a:endParaRPr>
        </a:p>
        <a:p>
          <a:pPr marL="57150" lvl="1" indent="-57150" algn="l" defTabSz="222250">
            <a:lnSpc>
              <a:spcPct val="90000"/>
            </a:lnSpc>
            <a:spcBef>
              <a:spcPct val="0"/>
            </a:spcBef>
            <a:spcAft>
              <a:spcPct val="15000"/>
            </a:spcAft>
            <a:buChar char="•"/>
          </a:pPr>
          <a:endParaRPr lang="en-US" sz="500" kern="1200" dirty="0">
            <a:latin typeface="+mn-lt"/>
          </a:endParaRPr>
        </a:p>
        <a:p>
          <a:pPr marL="57150" lvl="1" indent="-57150" algn="l" defTabSz="400050">
            <a:lnSpc>
              <a:spcPct val="90000"/>
            </a:lnSpc>
            <a:spcBef>
              <a:spcPct val="0"/>
            </a:spcBef>
            <a:spcAft>
              <a:spcPct val="15000"/>
            </a:spcAft>
            <a:buChar char="•"/>
          </a:pPr>
          <a:r>
            <a:rPr lang="en-US" sz="900" kern="1200" dirty="0" err="1">
              <a:solidFill>
                <a:srgbClr val="000000">
                  <a:hueOff val="0"/>
                  <a:satOff val="0"/>
                  <a:lumOff val="0"/>
                  <a:alphaOff val="0"/>
                </a:srgbClr>
              </a:solidFill>
              <a:latin typeface="Arial"/>
              <a:ea typeface="+mn-ea"/>
              <a:cs typeface="+mn-cs"/>
            </a:rPr>
            <a:t>Profils</a:t>
          </a:r>
          <a:r>
            <a:rPr lang="en-US" sz="900" kern="1200" dirty="0">
              <a:solidFill>
                <a:srgbClr val="000000">
                  <a:hueOff val="0"/>
                  <a:satOff val="0"/>
                  <a:lumOff val="0"/>
                  <a:alphaOff val="0"/>
                </a:srgbClr>
              </a:solidFill>
              <a:latin typeface="Arial"/>
              <a:ea typeface="+mn-ea"/>
              <a:cs typeface="+mn-cs"/>
            </a:rPr>
            <a:t> </a:t>
          </a:r>
          <a:r>
            <a:rPr lang="en-US" sz="900" kern="1200" dirty="0" err="1">
              <a:solidFill>
                <a:srgbClr val="000000">
                  <a:hueOff val="0"/>
                  <a:satOff val="0"/>
                  <a:lumOff val="0"/>
                  <a:alphaOff val="0"/>
                </a:srgbClr>
              </a:solidFill>
              <a:latin typeface="Arial"/>
              <a:ea typeface="+mn-ea"/>
              <a:cs typeface="+mn-cs"/>
            </a:rPr>
            <a:t>bibliométriques</a:t>
          </a:r>
          <a:endParaRPr lang="en-CA" sz="9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err="1">
              <a:solidFill>
                <a:srgbClr val="FFFFFF"/>
              </a:solidFill>
              <a:latin typeface="Arial"/>
              <a:ea typeface="+mn-ea"/>
              <a:cs typeface="+mn-cs"/>
            </a:rPr>
            <a:t>Accès</a:t>
          </a:r>
          <a:r>
            <a:rPr lang="en-US" sz="1000" b="1" kern="1200" dirty="0">
              <a:solidFill>
                <a:srgbClr val="FFFFFF"/>
              </a:solidFill>
              <a:latin typeface="Arial"/>
              <a:ea typeface="+mn-ea"/>
              <a:cs typeface="+mn-cs"/>
            </a:rPr>
            <a:t> aux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Lancement du service « Clavardez avec la bibliothèque »</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Gestion de </a:t>
          </a:r>
          <a:r>
            <a:rPr lang="en-US" sz="1000" b="1" kern="1200" dirty="0" err="1">
              <a:solidFill>
                <a:srgbClr val="FFFFFF"/>
              </a:solidFill>
              <a:latin typeface="Arial"/>
              <a:ea typeface="+mn-ea"/>
              <a:cs typeface="+mn-cs"/>
            </a:rPr>
            <a:t>l’information</a:t>
          </a:r>
          <a:r>
            <a:rPr lang="en-US" sz="1000" b="1" kern="1200" dirty="0">
              <a:solidFill>
                <a:srgbClr val="FFFFFF"/>
              </a:solidFill>
              <a:latin typeface="Arial"/>
              <a:ea typeface="+mn-ea"/>
              <a:cs typeface="+mn-cs"/>
            </a:rPr>
            <a:t> (GI)</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AIPRP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Divulgation proactive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Recherche et intelligence </a:t>
          </a:r>
          <a:r>
            <a:rPr lang="en-US" sz="1000" b="1" kern="1200" dirty="0" err="1">
              <a:solidFill>
                <a:srgbClr val="FFFFFF"/>
              </a:solidFill>
              <a:latin typeface="Arial"/>
              <a:ea typeface="+mn-ea"/>
              <a:cs typeface="+mn-cs"/>
            </a:rPr>
            <a:t>d’affaires</a:t>
          </a:r>
          <a:endParaRPr lang="en-US" sz="1000" b="1" kern="1200" dirty="0">
            <a:solidFill>
              <a:srgbClr val="FFFFFF"/>
            </a:solidFill>
            <a:latin typeface="Arial"/>
            <a:ea typeface="+mn-ea"/>
            <a:cs typeface="+mn-cs"/>
          </a:endParaRP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Vérification des organisations de recherche nommées (ORN) pour faciliter la diligence raisonnable en sécurité de la recherche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Analyse</a:t>
          </a:r>
          <a:r>
            <a:rPr lang="en-US" sz="1000" kern="1200" dirty="0">
              <a:solidFill>
                <a:srgbClr val="000000">
                  <a:hueOff val="0"/>
                  <a:satOff val="0"/>
                  <a:lumOff val="0"/>
                  <a:alphaOff val="0"/>
                </a:srgbClr>
              </a:solidFill>
              <a:latin typeface="Arial"/>
              <a:ea typeface="+mn-ea"/>
              <a:cs typeface="+mn-cs"/>
            </a:rPr>
            <a:t> des citations</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US" sz="1000" kern="1200" dirty="0" err="1">
              <a:solidFill>
                <a:srgbClr val="000000">
                  <a:hueOff val="0"/>
                  <a:satOff val="0"/>
                  <a:lumOff val="0"/>
                  <a:alphaOff val="0"/>
                </a:srgbClr>
              </a:solidFill>
              <a:latin typeface="Arial"/>
              <a:ea typeface="+mn-ea"/>
              <a:cs typeface="+mn-cs"/>
            </a:rPr>
            <a:t>Rédactique</a:t>
          </a:r>
          <a:r>
            <a:rPr lang="en-US" sz="1000" kern="1200" dirty="0">
              <a:solidFill>
                <a:srgbClr val="000000">
                  <a:hueOff val="0"/>
                  <a:satOff val="0"/>
                  <a:lumOff val="0"/>
                  <a:alphaOff val="0"/>
                </a:srgbClr>
              </a:solidFill>
              <a:latin typeface="Arial"/>
              <a:ea typeface="+mn-ea"/>
              <a:cs typeface="+mn-cs"/>
            </a:rPr>
            <a:t> (prompt engineering)</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Liste contrôlée des sources d’information gratuites sur le CNRC</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fr-FR" sz="1000" b="1" kern="1200" dirty="0">
              <a:solidFill>
                <a:srgbClr val="FFFFFF"/>
              </a:solidFill>
              <a:latin typeface="Arial"/>
              <a:ea typeface="+mn-ea"/>
              <a:cs typeface="+mn-cs"/>
            </a:rPr>
            <a:t>Publication et conservation des données de recherche</a:t>
          </a:r>
          <a:endParaRPr lang="en-US" sz="1000" b="1" kern="1200" dirty="0">
            <a:solidFill>
              <a:srgbClr val="FFFFFF"/>
            </a:solidFill>
            <a:latin typeface="Arial"/>
            <a:ea typeface="+mn-ea"/>
            <a:cs typeface="+mn-cs"/>
          </a:endParaRP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00050">
            <a:lnSpc>
              <a:spcPct val="90000"/>
            </a:lnSpc>
            <a:spcBef>
              <a:spcPct val="0"/>
            </a:spcBef>
            <a:spcAft>
              <a:spcPct val="15000"/>
            </a:spcAft>
            <a:buChar char="•"/>
          </a:pPr>
          <a:r>
            <a:rPr lang="fr-CA" sz="900" kern="1200" noProof="0" dirty="0"/>
            <a:t>Services de communication scientifique </a:t>
          </a:r>
          <a:r>
            <a:rPr lang="fr-CA" sz="900" kern="1200" dirty="0"/>
            <a:t>:</a:t>
          </a:r>
          <a:endParaRPr lang="en-US" sz="9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a:t>
          </a:r>
          <a:r>
            <a:rPr lang="en-CA" sz="900" kern="1200" dirty="0"/>
            <a:t>Protection du droit </a:t>
          </a:r>
          <a:r>
            <a:rPr lang="en-CA" sz="900" kern="1200" dirty="0" err="1"/>
            <a:t>d’auteur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a:t>
          </a:r>
          <a:r>
            <a:rPr lang="en-CA" sz="900" kern="1200" dirty="0" err="1"/>
            <a:t>Autorisations</a:t>
          </a:r>
          <a:r>
            <a:rPr lang="en-CA" sz="900" kern="1200" dirty="0"/>
            <a:t> de </a:t>
          </a:r>
          <a:r>
            <a:rPr lang="en-CA" sz="900" kern="1200" dirty="0" err="1"/>
            <a:t>publier</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CA" sz="900" kern="1200" dirty="0"/>
            <a:t> Recherche </a:t>
          </a:r>
          <a:r>
            <a:rPr lang="en-CA" sz="900" kern="1200" dirty="0" err="1"/>
            <a:t>d’éditeurs</a:t>
          </a:r>
          <a:r>
            <a:rPr lang="en-CA" sz="900" kern="1200" dirty="0"/>
            <a:t> de bonne reputation</a:t>
          </a:r>
          <a:endParaRPr lang="en-US" sz="900" kern="1200" dirty="0"/>
        </a:p>
        <a:p>
          <a:pPr marL="114300" lvl="2" indent="-57150" algn="l" defTabSz="400050">
            <a:lnSpc>
              <a:spcPct val="90000"/>
            </a:lnSpc>
            <a:spcBef>
              <a:spcPct val="0"/>
            </a:spcBef>
            <a:spcAft>
              <a:spcPct val="15000"/>
            </a:spcAft>
            <a:buFont typeface="Wingdings" panose="05000000000000000000" pitchFamily="2" charset="2"/>
            <a:buChar char="Ø"/>
          </a:pPr>
          <a:r>
            <a:rPr lang="en-US" sz="900" kern="1200" dirty="0"/>
            <a:t> </a:t>
          </a:r>
          <a:r>
            <a:rPr lang="en-US" sz="900" kern="1200" dirty="0" err="1"/>
            <a:t>Présence</a:t>
          </a:r>
          <a:r>
            <a:rPr lang="en-US" sz="900" kern="1200" dirty="0"/>
            <a:t> de </a:t>
          </a:r>
          <a:r>
            <a:rPr lang="en-US" sz="900" kern="1200" dirty="0" err="1"/>
            <a:t>l’auteur</a:t>
          </a:r>
          <a:r>
            <a:rPr lang="en-US" sz="900" kern="1200" dirty="0"/>
            <a:t> </a:t>
          </a:r>
          <a:r>
            <a:rPr lang="en-US" sz="900" kern="1200" dirty="0" err="1"/>
            <a:t>en</a:t>
          </a:r>
          <a:r>
            <a:rPr lang="en-US" sz="900" kern="1200" dirty="0"/>
            <a:t> </a:t>
          </a:r>
          <a:r>
            <a:rPr lang="en-US" sz="900" kern="1200" dirty="0" err="1"/>
            <a:t>ligne</a:t>
          </a:r>
          <a:endParaRPr lang="en-US" sz="900" kern="1200" dirty="0"/>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CA" sz="900" kern="1200" noProof="0" dirty="0">
              <a:latin typeface="+mj-lt"/>
            </a:rPr>
            <a:t>Trois nouvelles ententes de type « lecture et publication »</a:t>
          </a:r>
          <a:endParaRPr lang="en-CA" sz="900" kern="1200" dirty="0">
            <a:latin typeface="+mj-lt"/>
          </a:endParaRPr>
        </a:p>
        <a:p>
          <a:pPr marL="57150" lvl="1" indent="-57150" algn="l" defTabSz="222250">
            <a:lnSpc>
              <a:spcPct val="90000"/>
            </a:lnSpc>
            <a:spcBef>
              <a:spcPct val="0"/>
            </a:spcBef>
            <a:spcAft>
              <a:spcPct val="15000"/>
            </a:spcAft>
            <a:buChar char="•"/>
          </a:pPr>
          <a:endParaRPr lang="en-CA" sz="500" kern="1200" dirty="0">
            <a:latin typeface="+mn-lt"/>
          </a:endParaRPr>
        </a:p>
        <a:p>
          <a:pPr marL="57150" lvl="1" indent="-57150" algn="l" defTabSz="400050">
            <a:lnSpc>
              <a:spcPct val="90000"/>
            </a:lnSpc>
            <a:spcBef>
              <a:spcPct val="0"/>
            </a:spcBef>
            <a:spcAft>
              <a:spcPct val="15000"/>
            </a:spcAft>
            <a:buChar char="•"/>
          </a:pPr>
          <a:r>
            <a:rPr lang="fr-FR" sz="900" kern="1200" dirty="0">
              <a:latin typeface="+mj-lt"/>
            </a:rPr>
            <a:t>Nouveau guide et répertoire de ressources sur la publication libre accès au CNRC</a:t>
          </a:r>
          <a:endParaRPr lang="en-CA" sz="900" kern="1200" dirty="0">
            <a:latin typeface="+mj-lt"/>
          </a:endParaRPr>
        </a:p>
        <a:p>
          <a:pPr marL="57150" lvl="1" indent="-57150" algn="l" defTabSz="222250">
            <a:lnSpc>
              <a:spcPct val="90000"/>
            </a:lnSpc>
            <a:spcBef>
              <a:spcPct val="0"/>
            </a:spcBef>
            <a:spcAft>
              <a:spcPct val="15000"/>
            </a:spcAft>
            <a:buChar char="•"/>
          </a:pPr>
          <a:endParaRPr lang="en-US" sz="500" kern="1200" dirty="0">
            <a:latin typeface="+mn-lt"/>
          </a:endParaRPr>
        </a:p>
        <a:p>
          <a:pPr marL="57150" lvl="1" indent="-57150" algn="l" defTabSz="400050">
            <a:lnSpc>
              <a:spcPct val="90000"/>
            </a:lnSpc>
            <a:spcBef>
              <a:spcPct val="0"/>
            </a:spcBef>
            <a:spcAft>
              <a:spcPct val="15000"/>
            </a:spcAft>
            <a:buChar char="•"/>
          </a:pPr>
          <a:r>
            <a:rPr lang="en-US" sz="900" kern="1200" dirty="0" err="1">
              <a:solidFill>
                <a:srgbClr val="000000">
                  <a:hueOff val="0"/>
                  <a:satOff val="0"/>
                  <a:lumOff val="0"/>
                  <a:alphaOff val="0"/>
                </a:srgbClr>
              </a:solidFill>
              <a:latin typeface="Arial"/>
              <a:ea typeface="+mn-ea"/>
              <a:cs typeface="+mn-cs"/>
            </a:rPr>
            <a:t>Profils</a:t>
          </a:r>
          <a:r>
            <a:rPr lang="en-US" sz="900" kern="1200" dirty="0">
              <a:solidFill>
                <a:srgbClr val="000000">
                  <a:hueOff val="0"/>
                  <a:satOff val="0"/>
                  <a:lumOff val="0"/>
                  <a:alphaOff val="0"/>
                </a:srgbClr>
              </a:solidFill>
              <a:latin typeface="Arial"/>
              <a:ea typeface="+mn-ea"/>
              <a:cs typeface="+mn-cs"/>
            </a:rPr>
            <a:t> </a:t>
          </a:r>
          <a:r>
            <a:rPr lang="en-US" sz="900" kern="1200" dirty="0" err="1">
              <a:solidFill>
                <a:srgbClr val="000000">
                  <a:hueOff val="0"/>
                  <a:satOff val="0"/>
                  <a:lumOff val="0"/>
                  <a:alphaOff val="0"/>
                </a:srgbClr>
              </a:solidFill>
              <a:latin typeface="Arial"/>
              <a:ea typeface="+mn-ea"/>
              <a:cs typeface="+mn-cs"/>
            </a:rPr>
            <a:t>bibliométriques</a:t>
          </a:r>
          <a:endParaRPr lang="en-CA" sz="9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err="1">
              <a:solidFill>
                <a:srgbClr val="FFFFFF"/>
              </a:solidFill>
              <a:latin typeface="Arial"/>
              <a:ea typeface="+mn-ea"/>
              <a:cs typeface="+mn-cs"/>
            </a:rPr>
            <a:t>Accès</a:t>
          </a:r>
          <a:r>
            <a:rPr lang="en-US" sz="1000" b="1" kern="1200" dirty="0">
              <a:solidFill>
                <a:srgbClr val="FFFFFF"/>
              </a:solidFill>
              <a:latin typeface="Arial"/>
              <a:ea typeface="+mn-ea"/>
              <a:cs typeface="+mn-cs"/>
            </a:rPr>
            <a:t> aux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Lancement du service « Clavardez avec la bibliothèque »</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Retour de la collection dans les prêts entre bibliothèques du monde entier</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Reprise des visites en personne à la bibliothèque et aux archives du CNRC</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Gestion de </a:t>
          </a:r>
          <a:r>
            <a:rPr lang="en-US" sz="1000" b="1" kern="1200" dirty="0" err="1">
              <a:solidFill>
                <a:srgbClr val="FFFFFF"/>
              </a:solidFill>
              <a:latin typeface="Arial"/>
              <a:ea typeface="+mn-ea"/>
              <a:cs typeface="+mn-cs"/>
            </a:rPr>
            <a:t>l’information</a:t>
          </a:r>
          <a:r>
            <a:rPr lang="en-US" sz="1000" b="1" kern="1200" dirty="0">
              <a:solidFill>
                <a:srgbClr val="FFFFFF"/>
              </a:solidFill>
              <a:latin typeface="Arial"/>
              <a:ea typeface="+mn-ea"/>
              <a:cs typeface="+mn-cs"/>
            </a:rPr>
            <a:t> (GI)</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fr-FR" sz="1000" kern="1200" dirty="0">
              <a:solidFill>
                <a:srgbClr val="000000">
                  <a:hueOff val="0"/>
                  <a:satOff val="0"/>
                  <a:lumOff val="0"/>
                  <a:alphaOff val="0"/>
                </a:srgbClr>
              </a:solidFill>
              <a:latin typeface="Arial"/>
              <a:ea typeface="+mn-ea"/>
              <a:cs typeface="+mn-cs"/>
            </a:rPr>
            <a:t>Modules de formation à progression autocontrôlée dans </a:t>
          </a:r>
          <a:r>
            <a:rPr lang="fr-FR" sz="1000" kern="1200" dirty="0" err="1">
              <a:solidFill>
                <a:srgbClr val="000000">
                  <a:hueOff val="0"/>
                  <a:satOff val="0"/>
                  <a:lumOff val="0"/>
                  <a:alphaOff val="0"/>
                </a:srgbClr>
              </a:solidFill>
              <a:latin typeface="Arial"/>
              <a:ea typeface="+mn-ea"/>
              <a:cs typeface="+mn-cs"/>
            </a:rPr>
            <a:t>Success</a:t>
          </a:r>
          <a:r>
            <a:rPr lang="fr-FR" sz="1000" kern="1200" dirty="0">
              <a:solidFill>
                <a:srgbClr val="000000">
                  <a:hueOff val="0"/>
                  <a:satOff val="0"/>
                  <a:lumOff val="0"/>
                  <a:alphaOff val="0"/>
                </a:srgbClr>
              </a:solidFill>
              <a:latin typeface="Arial"/>
              <a:ea typeface="+mn-ea"/>
              <a:cs typeface="+mn-cs"/>
            </a:rPr>
            <a:t> </a:t>
          </a:r>
          <a:r>
            <a:rPr lang="fr-FR" sz="1000" kern="1200" dirty="0" err="1">
              <a:solidFill>
                <a:srgbClr val="000000">
                  <a:hueOff val="0"/>
                  <a:satOff val="0"/>
                  <a:lumOff val="0"/>
                  <a:alphaOff val="0"/>
                </a:srgbClr>
              </a:solidFill>
              <a:latin typeface="Arial"/>
              <a:ea typeface="+mn-ea"/>
              <a:cs typeface="+mn-cs"/>
            </a:rPr>
            <a:t>Factors</a:t>
          </a:r>
          <a:r>
            <a:rPr lang="fr-FR" sz="1000" kern="1200" dirty="0">
              <a:solidFill>
                <a:srgbClr val="000000">
                  <a:hueOff val="0"/>
                  <a:satOff val="0"/>
                  <a:lumOff val="0"/>
                  <a:alphaOff val="0"/>
                </a:srgbClr>
              </a:solidFill>
              <a:latin typeface="Arial"/>
              <a:ea typeface="+mn-ea"/>
              <a:cs typeface="+mn-cs"/>
            </a:rPr>
            <a:t> :</a:t>
          </a:r>
          <a:endParaRPr lang="en-CA" sz="1000" kern="1200" dirty="0">
            <a:solidFill>
              <a:srgbClr val="000000">
                <a:hueOff val="0"/>
                <a:satOff val="0"/>
                <a:lumOff val="0"/>
                <a:alphaOff val="0"/>
              </a:srgbClr>
            </a:solidFill>
            <a:latin typeface="Arial"/>
            <a:ea typeface="+mn-ea"/>
            <a:cs typeface="+mn-cs"/>
          </a:endParaRP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Formation de base sur </a:t>
          </a:r>
          <a:r>
            <a:rPr lang="en-CA" sz="1000" kern="1200" dirty="0" err="1">
              <a:solidFill>
                <a:srgbClr val="000000">
                  <a:hueOff val="0"/>
                  <a:satOff val="0"/>
                  <a:lumOff val="0"/>
                  <a:alphaOff val="0"/>
                </a:srgbClr>
              </a:solidFill>
              <a:latin typeface="Arial"/>
              <a:ea typeface="+mn-ea"/>
              <a:cs typeface="+mn-cs"/>
            </a:rPr>
            <a:t>DocZone</a:t>
          </a:r>
          <a:endParaRPr lang="en-CA" sz="10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a:t>
          </a:r>
          <a:r>
            <a:rPr lang="en-CA" sz="1000" kern="1200" dirty="0" err="1">
              <a:solidFill>
                <a:srgbClr val="000000">
                  <a:hueOff val="0"/>
                  <a:satOff val="0"/>
                  <a:lumOff val="0"/>
                  <a:alphaOff val="0"/>
                </a:srgbClr>
              </a:solidFill>
              <a:latin typeface="Arial"/>
              <a:ea typeface="+mn-ea"/>
              <a:cs typeface="+mn-cs"/>
            </a:rPr>
            <a:t>Principes</a:t>
          </a:r>
          <a:r>
            <a:rPr lang="en-CA" sz="1000" kern="1200" dirty="0">
              <a:solidFill>
                <a:srgbClr val="000000">
                  <a:hueOff val="0"/>
                  <a:satOff val="0"/>
                  <a:lumOff val="0"/>
                  <a:alphaOff val="0"/>
                </a:srgbClr>
              </a:solidFill>
              <a:latin typeface="Arial"/>
              <a:ea typeface="+mn-ea"/>
              <a:cs typeface="+mn-cs"/>
            </a:rPr>
            <a:t> de base de la GI</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FFFFFF"/>
              </a:solidFill>
              <a:latin typeface="Arial"/>
              <a:ea typeface="+mn-ea"/>
              <a:cs typeface="+mn-cs"/>
            </a:rPr>
            <a:t>AIPRP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Divulgation proactive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None/>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b="0" i="0">
                <a:latin typeface="Arial" panose="020B0604020202020204" pitchFamily="34" charset="0"/>
              </a:defRPr>
            </a:lvl1pPr>
          </a:lstStyle>
          <a:p>
            <a:fld id="{AFD46A00-3AA5-1D4F-BFCA-C21DB3BADA5B}" type="datetimeFigureOut">
              <a:rPr lang="en-US" smtClean="0"/>
              <a:pPr/>
              <a:t>12/19/2024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17B7E2C5-3FF0-9249-B2F6-4F906AF2CD69}" type="slidenum">
              <a:rPr lang="en-US" smtClean="0"/>
              <a:pPr/>
              <a:t>‹#›</a:t>
            </a:fld>
            <a:endParaRPr lang="en-US" dirty="0"/>
          </a:p>
        </p:txBody>
      </p:sp>
    </p:spTree>
    <p:extLst>
      <p:ext uri="{BB962C8B-B14F-4D97-AF65-F5344CB8AC3E}">
        <p14:creationId xmlns:p14="http://schemas.microsoft.com/office/powerpoint/2010/main" val="787380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yzone-mazone.nrc-cnrc.gc.ca/en/work-tools/policies-directives-guidelines-standards/policies/policy-statement-research-security"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nrc-cnrc.libguides.com/fr/servicessbgi"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mailto:atip-aiprp@nrc-cnrc.gc.ca" TargetMode="External"/><Relationship Id="rId7" Type="http://schemas.openxmlformats.org/officeDocument/2006/relationships/hyperlink" Target="mailto:PublicationsArchive-ArchivesPublications@nrc-cnrc.gc.ca"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mailto:NRC.IA-IA.CNRC@nrc-cnrc.gc.ca" TargetMode="External"/><Relationship Id="rId5" Type="http://schemas.openxmlformats.org/officeDocument/2006/relationships/hyperlink" Target="mailto:NRC.Library-Bibliotheque.CNRC@nrc-cnrc.gc.ca?subject=LIMS%20guide%20-%20Enquiry" TargetMode="External"/><Relationship Id="rId4" Type="http://schemas.openxmlformats.org/officeDocument/2006/relationships/hyperlink" Target="mailto:IM-GI@nrc-cnrc.gc.ca"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a:t>Bienvenue</a:t>
            </a:r>
            <a:r>
              <a:rPr lang="en-CA" dirty="0"/>
              <a:t> à </a:t>
            </a:r>
            <a:r>
              <a:rPr lang="en-CA" dirty="0" err="1"/>
              <a:t>cette</a:t>
            </a:r>
            <a:r>
              <a:rPr lang="en-CA" dirty="0"/>
              <a:t> presentation sur la </a:t>
            </a:r>
            <a:r>
              <a:rPr lang="en-CA" dirty="0" err="1"/>
              <a:t>Bibliothèque</a:t>
            </a:r>
            <a:r>
              <a:rPr lang="en-CA" dirty="0"/>
              <a:t> du CNRC. </a:t>
            </a:r>
            <a:endParaRPr lang="en-US" dirty="0"/>
          </a:p>
        </p:txBody>
      </p:sp>
      <p:sp>
        <p:nvSpPr>
          <p:cNvPr id="4" name="Slide Number Placeholder 3"/>
          <p:cNvSpPr>
            <a:spLocks noGrp="1"/>
          </p:cNvSpPr>
          <p:nvPr>
            <p:ph type="sldNum" sz="quarter" idx="10"/>
          </p:nvPr>
        </p:nvSpPr>
        <p:spPr/>
        <p:txBody>
          <a:bodyPr/>
          <a:lstStyle/>
          <a:p>
            <a:fld id="{7B9E8BFE-F454-44CF-A2A9-F0A1EE63C1EA}" type="slidenum">
              <a:rPr lang="en-US" smtClean="0"/>
              <a:t>1</a:t>
            </a:fld>
            <a:endParaRPr lang="en-US" dirty="0"/>
          </a:p>
        </p:txBody>
      </p:sp>
    </p:spTree>
    <p:extLst>
      <p:ext uri="{BB962C8B-B14F-4D97-AF65-F5344CB8AC3E}">
        <p14:creationId xmlns:p14="http://schemas.microsoft.com/office/powerpoint/2010/main" val="1847440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Avec le nouveau millénaire, la bibliothèque se métamorphose – la transformation numérique, qui avait commencé dans les années 1990 s’accélère considérablement. En 2007, Bernard Dumouchel, directeur de la bibliothèque depuis 1998, prend sa retraite. Pam Bjornson lui succède et devient la dernière directrice générale. </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Au cours des années 2000, l’accès à l’information prime nettement sur la collecte de documentation physique dans l’approche de la bibliothèque. </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Vers la deuxième décennie du millénaire, la transformation que requiert l’examen stratégique entrepris par le gouvernement du Canada en 2008 prend les devants à l’ICIST, et on apporte d’importants changements qui réaligneront les ressources et les programmes du CNRC.</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De cela, il résulte 2 modèles de prestation pour les services de l’ICIST : celui des services d’information et de renseignement, et celui des programmes de la Bibliothèque scientifique nationale.</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2009, après un projet pilote, l’ICIST lance les Archives des publications du CNRC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NPArC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dépôt en ligne donnant directement accès aux milliers de publications scientifiques et techniques du Conseil.</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2010, les Presses scientifiques, qui faisaient partie du CNRC depuis 1929 et de l’ICIST depuis 1994, volent de leurs propres ailes et deviennent Canadian Science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Publishing</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une société sans but lucratif.</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 nom ICIST est abandonné et on revient à celui de Bibliothèque scientifique nationale à l’externe, tandis qu’à l’interne, on lui préfère celui de Gestion du savoir (GS). Les services sont maintenus, mais de manière nettement plus modeste. Parallèlement, on s’efforce de nouer des partenariats afin que certains services puissent se poursuivre par le biais de fournisseurs du secteur privé. Ainsi, l’ICIST s’allie à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Infotrieve</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Canada Inc. pour que l’entreprise diffuse les documents de sa collection en son nom.</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2014, un autre changement de nom survient à l’interne, et la GS fusionne avec les Technologies de l’information pour former les SSIT; la bibliothèque et ses services n’étant plus un institut ni un centre, mais une sous-direction des SSIT.</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Les centres d’information régionaux du CNRC ferment graduellement leurs portes durant les années 2010. Peut-être qu’il reste certains membres des SBGI dans les centres de recherche du CNRC, mais, s’il y en a, ils procurent leurs services à l’ensemble des employés du CNRC.</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Enfin, en 2018, une nouvelle modification transforme la Gestion du savoir en Services de bibliothèque et de gestion de l’information (SBGI), tels qu’on les connaît aujourd’hui.</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Malgré tous les bouleversements survenus ces dernières décennies, la diffusion d’informations scientifiques, techniques et médicales (STM) demeure notre priorité et la Bibliothèque scientifique nationale, avec les SBGI, continue de s’allier à d’autres organisations ou fournisseurs ainsi qu’à implanter de nouvelles technologies pour accomplir sa mission, qui consiste à aider le CNRC à effectuer des recherches et à innover dans l’infrastructure canadienne de l’innovation.</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Tel que mentionné précédemment, des visites de la Bibliothèque du CNRC au M-55 seront offertes en octobre dans le cadre du Mois des bibliothèques. Si vous ne pouvez vous déplacer, il y a aussi un tour virtuel qui est en développement.</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a:t>
            </a: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Liens</a:t>
            </a: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Visites guidées en anglais</a:t>
            </a:r>
            <a:endParaRPr lang="fr-CA" sz="1800" b="1"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0" noProof="0" dirty="0">
                <a:effectLst/>
                <a:latin typeface="Calibri" panose="020F0502020204030204" pitchFamily="34" charset="0"/>
                <a:ea typeface="Calibri" panose="020F0502020204030204" pitchFamily="34" charset="0"/>
                <a:cs typeface="Times New Roman" panose="02020603050405020304" pitchFamily="18" charset="0"/>
              </a:rPr>
              <a:t>Visites guidées en français</a:t>
            </a: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fr-CA"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028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À quoi ressemble la Bibliothèque du CNRC aujourd’hui? L’an dernier, à l’occasion du Mois des bibliothèques canadiennes, nous vous avions présenté l’ensemble des services que proposent les SBGI. </a:t>
            </a:r>
          </a:p>
          <a:p>
            <a:r>
              <a:rPr lang="fr-CA" noProof="0" dirty="0"/>
              <a:t>Cette fois, nous aimerions saisir l’occasion pour vous parler des nouveaux services que nous offrons.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1498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0" i="0" noProof="0" dirty="0">
                <a:solidFill>
                  <a:srgbClr val="333333"/>
                </a:solidFill>
                <a:effectLst/>
                <a:latin typeface="-apple-system"/>
              </a:rPr>
              <a:t>La Bibliothèque du CNRC comme on la connaît est devenue les Services de bibliothèque et de gestion de l’information (SBGI), avec un éventail de services adapté à vos besoins en matière d’information.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0" i="0" noProof="0" dirty="0">
              <a:solidFill>
                <a:srgbClr val="333333"/>
              </a:solidFill>
              <a:effectLst/>
              <a:latin typeface="-apple-system"/>
            </a:endParaRPr>
          </a:p>
          <a:p>
            <a:r>
              <a:rPr lang="fr-CA" noProof="0" dirty="0"/>
              <a:t>La myriade de services que les SBGI offrent au CNRC peuvent être regroupés en 5 grandes catégories. </a:t>
            </a:r>
            <a:endParaRPr lang="fr-CA" baseline="0" noProof="0" dirty="0"/>
          </a:p>
          <a:p>
            <a:endParaRPr lang="fr-CA" baseline="0" noProof="0" dirty="0"/>
          </a:p>
          <a:p>
            <a:pPr marL="171450" indent="-171450">
              <a:buFont typeface="Arial" panose="020B0604020202020204" pitchFamily="34" charset="0"/>
              <a:buChar char="•"/>
            </a:pPr>
            <a:r>
              <a:rPr lang="fr-CA" baseline="0" noProof="0" dirty="0"/>
              <a:t>Recherche et intelligence d’affaires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a:t>Accès aux collections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a:t>Gestion de l’information et des données</a:t>
            </a:r>
          </a:p>
          <a:p>
            <a:pPr marL="171450" indent="-171450">
              <a:buFont typeface="Arial" panose="020B0604020202020204" pitchFamily="34" charset="0"/>
              <a:buChar char="•"/>
            </a:pPr>
            <a:r>
              <a:rPr lang="fr-CA" baseline="0" noProof="0" dirty="0"/>
              <a:t>Publication et conservation des données de recherche</a:t>
            </a:r>
          </a:p>
          <a:p>
            <a:pPr marL="171450" indent="-171450">
              <a:buFont typeface="Arial" panose="020B0604020202020204" pitchFamily="34" charset="0"/>
              <a:buChar char="•"/>
            </a:pPr>
            <a:r>
              <a:rPr lang="fr-CA" baseline="0" noProof="0" dirty="0"/>
              <a:t>Accès à l’information et protection des renseignements personnels (AIPRP)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0" i="0" noProof="0" dirty="0">
              <a:solidFill>
                <a:srgbClr val="333333"/>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0" i="0" noProof="0" dirty="0">
                <a:solidFill>
                  <a:srgbClr val="333333"/>
                </a:solidFill>
                <a:effectLst/>
                <a:latin typeface="-apple-system"/>
              </a:rPr>
              <a:t>Ce tableau donne des exemples des types de services relevant de chaque pilier.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noProof="0" dirty="0"/>
              <a:t>Catalogue des services et points de contact : </a:t>
            </a:r>
            <a:r>
              <a:rPr lang="fr-CA" sz="1200" u="sng" noProof="0" dirty="0"/>
              <a:t>https://nrc-cnrc.libguides.com/fr/servicessbgi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b="0" i="0" kern="1200" noProof="0" dirty="0">
                <a:solidFill>
                  <a:schemeClr val="tx1"/>
                </a:solidFill>
                <a:latin typeface="Arial" panose="020B0604020202020204" pitchFamily="34" charset="0"/>
                <a:ea typeface="+mn-ea"/>
                <a:cs typeface="+mn-cs"/>
              </a:rPr>
              <a:t>Présentation des services des SBGI – octobre 2024 : </a:t>
            </a:r>
            <a:r>
              <a:rPr lang="fr-CA" sz="1200" b="0" i="0" u="sng" kern="1200" noProof="0" dirty="0">
                <a:solidFill>
                  <a:schemeClr val="tx1"/>
                </a:solidFill>
                <a:latin typeface="Arial" panose="020B0604020202020204" pitchFamily="34" charset="0"/>
                <a:ea typeface="+mn-ea"/>
                <a:cs typeface="+mn-cs"/>
              </a:rPr>
              <a:t>https://doczone.nrc-cnrc.gc.ca/sites/km-gs/lims/lmpr/Introduction-LIMSservices--20231005.mp4</a:t>
            </a:r>
            <a:r>
              <a:rPr lang="fr-CA" sz="1200" b="0" i="0" u="none" kern="1200" noProof="0" dirty="0">
                <a:solidFill>
                  <a:schemeClr val="tx1"/>
                </a:solidFill>
                <a:latin typeface="Arial" panose="020B0604020202020204" pitchFamily="34" charset="0"/>
                <a:ea typeface="+mn-ea"/>
                <a:cs typeface="+mn-cs"/>
              </a:rPr>
              <a:t>  </a:t>
            </a:r>
            <a:r>
              <a:rPr lang="fr-CA" sz="1200" b="0" i="0" kern="1200" noProof="0" dirty="0">
                <a:solidFill>
                  <a:schemeClr val="tx1"/>
                </a:solidFill>
                <a:latin typeface="Arial" panose="020B0604020202020204" pitchFamily="34" charset="0"/>
                <a:ea typeface="+mn-ea"/>
                <a:cs typeface="+mn-cs"/>
              </a:rPr>
              <a:t>(14 minutes)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96453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Aujourd’hui, nous nous attarderons surtout aux nouveaux services et produits intéressants mis à la disposition du personnel du CNRC.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Si ces services vous intriguent, vous pouvez accéder en tout temps au catalogue qui les recense par le lien qui apparaît au bas de l’écran. Vous pouvez aussi revoir la présentation donnée l’an dernier lors de la première édition du Mois des bibliothèques. Ces exposés décrivent chaque service en détail. </a:t>
            </a:r>
            <a:endPar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A" sz="12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*CLIC* </a:t>
            </a: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Parmi les nouveaux services des SBGI, commençons avec la recherche et l’intelligence d’affaires.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A" sz="12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Liens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Catalogue des services et points de contact : </a:t>
            </a:r>
            <a:r>
              <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https://nrc-cnrc.libguides.com/fr/servicessbgi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Page sur </a:t>
            </a:r>
            <a:r>
              <a:rPr kumimoji="0" lang="fr-CA"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mn-cs"/>
              </a:rPr>
              <a:t>MaZone</a:t>
            </a: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 https://myzone-mazone.nrc-cnrc.gc.ca/fr/services/services-bibliotheques/service-dintelligence-analytique</a:t>
            </a:r>
            <a:endPar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6391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L’équipe Recherche et intelligence d’affaires (R-IA) a mis en place 4 nouveaux services sur lesquels j’aimerais attirer votre attention. </a:t>
            </a:r>
          </a:p>
          <a:p>
            <a:endParaRPr lang="fr-CA" dirty="0"/>
          </a:p>
          <a:p>
            <a:r>
              <a:rPr lang="fr-CA" b="1" dirty="0"/>
              <a:t>Vérification des organisations de recherche nommées</a:t>
            </a:r>
          </a:p>
          <a:p>
            <a:r>
              <a:rPr lang="fr-CA" sz="1800" dirty="0">
                <a:effectLst/>
                <a:latin typeface="Calibri" panose="020F0502020204030204" pitchFamily="34" charset="0"/>
                <a:ea typeface="Calibri" panose="020F0502020204030204" pitchFamily="34" charset="0"/>
                <a:cs typeface="Times New Roman" panose="02020603050405020304" pitchFamily="18" charset="0"/>
              </a:rPr>
              <a:t>Le 10 juillet, le CRNC a publié son </a:t>
            </a:r>
            <a:r>
              <a:rPr lang="fr-CA" sz="1800" u="sng" dirty="0">
                <a:solidFill>
                  <a:srgbClr val="0563C1"/>
                </a:solidFill>
                <a:effectLst/>
                <a:latin typeface="Times New Roman" panose="02020603050405020304" pitchFamily="18" charset="0"/>
                <a:ea typeface="Calibri" panose="020F0502020204030204" pitchFamily="34" charset="0"/>
                <a:cs typeface="Calibri" panose="020F0502020204030204" pitchFamily="34" charset="0"/>
                <a:hlinkClick r:id="rId3"/>
              </a:rPr>
              <a:t>énoncé de politique sur la sécurité de la recherche</a:t>
            </a:r>
            <a:r>
              <a:rPr lang="fr-CA" sz="1800" dirty="0">
                <a:effectLst/>
                <a:latin typeface="Calibri" panose="020F0502020204030204" pitchFamily="34" charset="0"/>
                <a:ea typeface="Calibri" panose="020F0502020204030204" pitchFamily="34" charset="0"/>
                <a:cs typeface="Times New Roman" panose="02020603050405020304" pitchFamily="18" charset="0"/>
              </a:rPr>
              <a:t>. En vertu de cette politique, les scientifiques fédéraux doivent s’assurer que leurs collaborateurs éventuels ne sont affiliés à aucune des 103 organisations de recherche nommées (ORN) préoccupantes. Et nous sommes là pour vous aider.</a:t>
            </a:r>
          </a:p>
          <a:p>
            <a:r>
              <a:rPr lang="fr-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L’équipe IA propose maintenant un service de contrôle qui déterminera si un chercheur est associé à une des ORN de la liste d’après ses publications, recensées dans Scopus. L’équipe utilise l’analyse de texte pour offrir ce service de manière efficace.</a:t>
            </a: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r>
              <a:rPr lang="fr-CA" sz="1800" dirty="0">
                <a:solidFill>
                  <a:srgbClr val="000000"/>
                </a:solidFill>
                <a:effectLst/>
                <a:latin typeface="Calibri" panose="020F0502020204030204" pitchFamily="34" charset="0"/>
                <a:ea typeface="Times New Roman" panose="02020603050405020304" pitchFamily="18" charset="0"/>
              </a:rPr>
              <a:t>Une seule demande suffit pour que l’équipe IA procède à cette vérification pour une ou plusieurs personnes d’intérêt. Il est aussi possible de contrôler les coauteurs et les sources de financement d’un chercheur. Nous pouvons même vous aider à vérifier les brevets. L’équipe IA a fait de cette vérification une norme quand elle cherche des experts pour faire partie d’un comité de lecture ou d’un comité consultatif.</a:t>
            </a:r>
            <a:r>
              <a:rPr lang="fr-CA" sz="2800" dirty="0">
                <a:effectLst/>
              </a:rPr>
              <a:t> </a:t>
            </a:r>
          </a:p>
          <a:p>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r>
              <a:rPr lang="fr-CA" sz="1800" b="1" dirty="0">
                <a:effectLst/>
                <a:latin typeface="Calibri" panose="020F0502020204030204" pitchFamily="34" charset="0"/>
                <a:ea typeface="Calibri" panose="020F0502020204030204" pitchFamily="34" charset="0"/>
                <a:cs typeface="Times New Roman" panose="02020603050405020304" pitchFamily="18" charset="0"/>
              </a:rPr>
              <a:t>Liste de sources d’information sans abonnement faisant autorité</a:t>
            </a: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dirty="0">
                <a:effectLst/>
                <a:latin typeface="Calibri" panose="020F0502020204030204" pitchFamily="34" charset="0"/>
                <a:ea typeface="Calibri" panose="020F0502020204030204" pitchFamily="34" charset="0"/>
                <a:cs typeface="Times New Roman" panose="02020603050405020304" pitchFamily="18" charset="0"/>
              </a:rPr>
              <a:t>Les bases de données auxquelles la Bibliothèque du CNRC est abonnée et auxquelles vous avez donc accès sont énumérées sur son site Web, dans une section appelée « liste A-Z ». L’équipe IA a redoublé d’efforts en coulisses pour dresser une autre liste présentant une sélection de sources d’information gratuites, pertinentes aux domaines d’activité des centres de recherche, afin que vous ayez accès à des informations de premier plan pour appuyer vos recherches et la prise de décisions.  D’ici la fin de l’exercice, vous pourrez consulter cette liste et trouver rapidement des sources d’information gratuites de qualité que vous pourrez ajouter aux bases de données auxquelles le CNRC est abonné sur les sujets relatifs à ses recherches.  Si vous connaissez une source d’information formidable et aimeriez la faire connaître à vos collègues du CNRC, signalez-la-nous!</a:t>
            </a:r>
            <a:endParaRPr lang="fr-CA" sz="1800" dirty="0">
              <a:solidFill>
                <a:schemeClr val="tx1"/>
              </a:solidFill>
            </a:endParaRPr>
          </a:p>
          <a:p>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Pour en savoir plus sur certaines sources de renseignement d’affaires offertes par la Bibliothèque du CNRC, inscrivez-vous à un des prochains exposés sur le même sujet prévus les 15 et 17 octobre 2024.</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b="0" dirty="0">
                <a:effectLst/>
                <a:latin typeface="Calibri" panose="020F0502020204030204" pitchFamily="34" charset="0"/>
                <a:ea typeface="Calibri" panose="020F0502020204030204" pitchFamily="34" charset="0"/>
                <a:cs typeface="Calibri" panose="020F0502020204030204" pitchFamily="34" charset="0"/>
              </a:rPr>
              <a:t>Séance d’info sur les sources de renseignement d’affaires de la Bibliothèque du CNRC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b="1" dirty="0">
                <a:solidFill>
                  <a:srgbClr val="7030A0"/>
                </a:solidFill>
                <a:effectLst/>
                <a:latin typeface="Calibri" panose="020F0502020204030204" pitchFamily="34" charset="0"/>
                <a:ea typeface="Calibri" panose="020F0502020204030204" pitchFamily="34" charset="0"/>
              </a:rPr>
              <a:t>15 octobre – présentation en anglais à 13 h (HE)</a:t>
            </a:r>
            <a:endParaRPr lang="fr-CA" sz="12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b="1" dirty="0">
                <a:solidFill>
                  <a:srgbClr val="7030A0"/>
                </a:solidFill>
                <a:effectLst/>
                <a:latin typeface="Calibri" panose="020F0502020204030204" pitchFamily="34" charset="0"/>
                <a:ea typeface="Calibri" panose="020F0502020204030204" pitchFamily="34" charset="0"/>
              </a:rPr>
              <a:t>17 octobre – présentation en français à 13 h (HE)</a:t>
            </a:r>
            <a:endParaRPr lang="fr-CA" sz="12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indent="0">
              <a:buFontTx/>
              <a:buNone/>
            </a:pPr>
            <a:endParaRPr lang="fr-CA" baseline="0" dirty="0"/>
          </a:p>
          <a:p>
            <a:endParaRPr lang="fr-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3024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1" noProof="0" dirty="0"/>
              <a:t>Analyse des citations</a:t>
            </a:r>
          </a:p>
          <a:p>
            <a:r>
              <a:rPr lang="fr-CA" sz="1800" i="0" noProof="0" dirty="0">
                <a:effectLst/>
                <a:latin typeface="Calibri" panose="020F0502020204030204" pitchFamily="34" charset="0"/>
                <a:ea typeface="Calibri" panose="020F0502020204030204" pitchFamily="34" charset="0"/>
              </a:rPr>
              <a:t>Analyser l’impact d’une publication ne se limite pas au nombre de fois où on la cite et à l’indice FIPD (</a:t>
            </a:r>
            <a:r>
              <a:rPr lang="fr-FR" sz="1800" i="0" noProof="0" dirty="0">
                <a:effectLst/>
                <a:latin typeface="Calibri" panose="020F0502020204030204" pitchFamily="34" charset="0"/>
                <a:ea typeface="Calibri" panose="020F0502020204030204" pitchFamily="34" charset="0"/>
              </a:rPr>
              <a:t>facteur d’impact pondéré par discipline)</a:t>
            </a:r>
            <a:r>
              <a:rPr lang="fr-CA" sz="1800" i="0" noProof="0" dirty="0">
                <a:effectLst/>
                <a:latin typeface="Calibri" panose="020F0502020204030204" pitchFamily="34" charset="0"/>
                <a:ea typeface="Calibri" panose="020F0502020204030204" pitchFamily="34" charset="0"/>
              </a:rPr>
              <a:t>. Une telle analyse vous en dira beaucoup plus sur ceux qui utilisent les résultats de vos travaux et sur les domaines qu’influent vos recherches.</a:t>
            </a:r>
            <a:r>
              <a:rPr lang="fr-CA" sz="1800" i="0" noProof="0" dirty="0">
                <a:solidFill>
                  <a:schemeClr val="tx1"/>
                </a:solidFill>
                <a:effectLst/>
                <a:latin typeface="Calibri" panose="020F0502020204030204" pitchFamily="34" charset="0"/>
                <a:ea typeface="Calibri" panose="020F0502020204030204" pitchFamily="34" charset="0"/>
              </a:rPr>
              <a:t> Le service IA a récemment élaboré une méthode lui permettant d’analyser les citations sur les publications d’une équipe.</a:t>
            </a:r>
            <a:r>
              <a:rPr lang="fr-CA" sz="1800" i="0" noProof="0" dirty="0">
                <a:solidFill>
                  <a:srgbClr val="000000"/>
                </a:solidFill>
                <a:effectLst/>
                <a:latin typeface="Calibri" panose="020F0502020204030204" pitchFamily="34" charset="0"/>
                <a:ea typeface="Calibri" panose="020F0502020204030204" pitchFamily="34" charset="0"/>
              </a:rPr>
              <a:t> Grâce à cette méthode, elle peut approfondir l’analyse et vous apprendre combien de citations viennent du CNRC, d’autres membres de votre équipe ou de chercheurs de l’externe. En plus de déterminer les affiliations ou les personnes qui citent vos travaux, l’analyse illustre l’ampleur des retombées de la recherche en indiquant les domaines ou les disciplines où les travaux sont cités. Enfin, il est possible d’identifier les brevets ou les politiques qui mentionnent les publications de l’équipe, ce qui permet d’en préciser l’impact commercial et sociétal. Grâce à ce service, vous pourrez montrer l’ampleur de l’impact de vos travaux!</a:t>
            </a:r>
            <a:endParaRPr lang="fr-CA" sz="1800" i="0" noProof="0" dirty="0">
              <a:effectLst/>
              <a:latin typeface="Calibri" panose="020F0502020204030204" pitchFamily="34" charset="0"/>
              <a:ea typeface="Calibri" panose="020F0502020204030204" pitchFamily="34" charset="0"/>
            </a:endParaRPr>
          </a:p>
          <a:p>
            <a:endParaRPr lang="fr-CA" b="1" noProof="0" dirty="0"/>
          </a:p>
          <a:p>
            <a:r>
              <a:rPr lang="fr-CA" b="1" noProof="0" dirty="0" err="1"/>
              <a:t>Rédactique</a:t>
            </a:r>
            <a:endParaRPr lang="fr-CA" b="1" noProof="0" dirty="0"/>
          </a:p>
          <a:p>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L’équipe I et A développe ses talents en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rédactique</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technique qui permet de mieux maîtriser l’usage des outils d’IA en structurant l’invite, c’est-à-dire la commande indiquant à l’outil le résultat optimal qu’on souhaite obtenir. Nous ne cessons d’en apprendre davantage sur le sujet. Si vous vous demandez comment structurer votre demande pour profiter au maximum des outils d’IA générative et obtenir les résultats voulus, demandez-nous de vous aider.</a:t>
            </a:r>
          </a:p>
          <a:p>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Pour en savoir plus, inscrivez-vous à la présentation que nous donnerons bientôt sur la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rédactique</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p>
          <a:p>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a:t>
            </a:r>
          </a:p>
          <a:p>
            <a:pPr marL="0" indent="0">
              <a:buFontTx/>
              <a:buNone/>
            </a:pPr>
            <a:r>
              <a:rPr lang="fr-CA" baseline="0" noProof="0" dirty="0" err="1"/>
              <a:t>Rédactique</a:t>
            </a:r>
            <a:r>
              <a:rPr lang="fr-CA" baseline="0" noProof="0" dirty="0"/>
              <a:t> </a:t>
            </a:r>
          </a:p>
          <a:p>
            <a:pPr marL="0" indent="0">
              <a:buFontTx/>
              <a:buNone/>
            </a:pPr>
            <a:r>
              <a:rPr lang="fr-CA" sz="1800" b="1" noProof="0" dirty="0">
                <a:solidFill>
                  <a:srgbClr val="7030A0"/>
                </a:solidFill>
                <a:effectLst/>
                <a:latin typeface="Calibri" panose="020F0502020204030204" pitchFamily="34" charset="0"/>
                <a:ea typeface="Calibri" panose="020F0502020204030204" pitchFamily="34" charset="0"/>
              </a:rPr>
              <a:t>29 octobre – présentation en anglais à 13 h (HE)</a:t>
            </a:r>
            <a:endParaRPr lang="fr-CA" baseline="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b="1" noProof="0" dirty="0">
                <a:solidFill>
                  <a:srgbClr val="7030A0"/>
                </a:solidFill>
                <a:effectLst/>
                <a:latin typeface="Calibri" panose="020F0502020204030204" pitchFamily="34" charset="0"/>
                <a:ea typeface="Calibri" panose="020F0502020204030204" pitchFamily="34" charset="0"/>
              </a:rPr>
              <a:t>31 </a:t>
            </a:r>
            <a:r>
              <a:rPr lang="fr-CA" sz="1800" b="1" noProof="0" dirty="0" err="1">
                <a:solidFill>
                  <a:srgbClr val="7030A0"/>
                </a:solidFill>
                <a:effectLst/>
                <a:latin typeface="Calibri" panose="020F0502020204030204" pitchFamily="34" charset="0"/>
                <a:ea typeface="Calibri" panose="020F0502020204030204" pitchFamily="34" charset="0"/>
              </a:rPr>
              <a:t>ocotbre</a:t>
            </a:r>
            <a:r>
              <a:rPr lang="fr-CA" sz="1800" b="1" noProof="0" dirty="0">
                <a:solidFill>
                  <a:srgbClr val="7030A0"/>
                </a:solidFill>
                <a:effectLst/>
                <a:latin typeface="Calibri" panose="020F0502020204030204" pitchFamily="34" charset="0"/>
                <a:ea typeface="Calibri" panose="020F0502020204030204" pitchFamily="34" charset="0"/>
              </a:rPr>
              <a:t> - présentation en français à 13 h (HE)</a:t>
            </a:r>
            <a:endParaRPr lang="fr-CA" sz="1200" b="0" noProof="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indent="0">
              <a:buFontTx/>
              <a:buNone/>
            </a:pPr>
            <a:endParaRPr lang="fr-CA" baseline="0"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noProof="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noProof="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FontTx/>
              <a:buNone/>
            </a:pPr>
            <a:endParaRPr lang="fr-CA" baseline="0" noProof="0" dirty="0"/>
          </a:p>
          <a:p>
            <a:endParaRPr lang="fr-CA" noProof="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303192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Le deuxième volet des services que nous examinerons est celui de l’accès aux collections</a:t>
            </a:r>
            <a:r>
              <a:rPr lang="fr-CA" baseline="0" dirty="0"/>
              <a:t>. </a:t>
            </a:r>
            <a:r>
              <a:rPr lang="fr-CA" b="1" baseline="0" dirty="0"/>
              <a:t>[clic]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noProof="0" dirty="0"/>
              <a:t>Catalogue des services et points de contact : </a:t>
            </a:r>
            <a:r>
              <a:rPr lang="fr-CA" sz="1200" u="sng" noProof="0" dirty="0"/>
              <a:t>https://nrc-cnrc.libguides.com/fr/servicessbgi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noProof="0" dirty="0"/>
              <a:t>Page sur </a:t>
            </a:r>
            <a:r>
              <a:rPr lang="fr-CA" sz="1200" u="none" noProof="0" dirty="0" err="1"/>
              <a:t>MaZone</a:t>
            </a:r>
            <a:r>
              <a:rPr lang="fr-CA" sz="1200" u="none" noProof="0" dirty="0"/>
              <a:t> : </a:t>
            </a:r>
            <a:r>
              <a:rPr lang="en-CA" dirty="0"/>
              <a:t>https://myzone-mazone.nrc-cnrc.gc.ca/fr/services/services-bibliotheques/bibliotheque-cnrc/propos-bibliotheque-scientifique-nationale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sz="1200" u="none"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692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2024, une année formidable pour l’équipe des collections! </a:t>
            </a:r>
          </a:p>
          <a:p>
            <a:endParaRPr lang="fr-CA" noProof="0" dirty="0"/>
          </a:p>
          <a:p>
            <a:r>
              <a:rPr lang="fr-CA" noProof="0" dirty="0"/>
              <a:t>Cette année, nous avons ajouté de nouvelles façons pour vous d’accéder aux collections de la bibliothèque. </a:t>
            </a:r>
          </a:p>
          <a:p>
            <a:endParaRPr lang="fr-CA" noProof="0" dirty="0"/>
          </a:p>
          <a:p>
            <a:r>
              <a:rPr lang="fr-CA" noProof="0" dirty="0"/>
              <a:t>Ainsi, nous avons inauguré un service de clavardage au moyen duquel tout le personnel du CNRC peut accéder aux services de la bibliothèque en cliquant simplement un bouton sur notre portail. En un peu moins d’un an, nous avons clavardé 116 fois avec des employés du CNRC.</a:t>
            </a:r>
          </a:p>
          <a:p>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t>En juillet, les collections de la Bibliothèque scientifique nationale ont été rendues publiques dans le monde entier et sont devenues accessibles grâce à des prêts entre bibliothèques pour la première fois depuis 2019. Nous accepterons maintenant les demandes de prêts des autres bibliothèques scientifiques de la planète. Chaque semaine, la bibliothèque transmet environ 25 articles de ses fabuleuses collections de documents rares ou uniques pour alimenter la recherche un peu partout dans le monde. </a:t>
            </a:r>
          </a:p>
          <a:p>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t>Les services offerts sur les lieux sont maintenant totalement rétablis depuis la pandémie avec le retour des visiteurs du CNRC et d’ailleurs, ainsi qu’avec l’organisation d’une toute nouvelle visite guidée de la Bibliothèque scientifique nationale. Il est possible de se promener entre les étagères, de consulter un document dans la salle de lecture ou de profiter du panorama sur le campus du CNRC! Contactez-nous pour organiser une visite ou restez à l’affut de notre future visite virtuelle.</a:t>
            </a:r>
          </a:p>
          <a:p>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t>D’autre part, nous avons créé un nouveau poste d’agent ou agente de la bibliothèque et des archives pour faciliter l’accès aux archives, ce qui aidera nos clients du CNRC et de l’extérieur.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noProof="0" dirty="0">
                <a:solidFill>
                  <a:srgbClr val="004466"/>
                </a:solidFill>
                <a:latin typeface="+mn-lt"/>
                <a:cs typeface="+mn-cs"/>
              </a:rPr>
              <a:t>Grâce à la nouvelle visite virtuelle à venir, nos clients pourront explorer la bibliothèque, peu importe où ils sont.</a:t>
            </a:r>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a:p>
          <a:p>
            <a:endParaRPr lang="fr-CA" noProof="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89755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Le troisième volet des services des SBGI est celui de la gestion de l’information (GI)</a:t>
            </a:r>
            <a:r>
              <a:rPr lang="fr-CA" baseline="0" dirty="0"/>
              <a:t>. </a:t>
            </a:r>
            <a:r>
              <a:rPr lang="fr-CA" b="1" baseline="0" dirty="0"/>
              <a:t>[clic]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noProof="0" dirty="0"/>
              <a:t>Catalogue des services et points de contact : </a:t>
            </a:r>
            <a:r>
              <a:rPr lang="fr-CA" sz="1200" u="sng" noProof="0" dirty="0"/>
              <a:t>https://nrc-cnrc.libguides.com/fr/servicessbgi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noProof="0" dirty="0"/>
              <a:t>Page sur </a:t>
            </a:r>
            <a:r>
              <a:rPr lang="fr-CA" sz="1200" u="none" noProof="0" dirty="0" err="1"/>
              <a:t>MaZone</a:t>
            </a:r>
            <a:r>
              <a:rPr lang="fr-CA" sz="1200" u="none" noProof="0" dirty="0"/>
              <a:t> : </a:t>
            </a:r>
            <a:r>
              <a:rPr lang="en-CA" dirty="0"/>
              <a:t>https://myzone-mazone.nrc-cnrc.gc.ca/fr/services/gestion-linformation</a:t>
            </a:r>
            <a:endParaRPr lang="fr-CA"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1089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L’équipe de la politique et des services consultatifs en GI offre de la formation depuis toujours, mais elle ajoute à son répertoire 2 nouveaux cours intéressants. </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 premier consiste en un préenregistrement présentant les rudiments de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DocZone</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aux nouveaux utilisateurs. Véritable ABC de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DocZone</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il en explique la structure et le modèle d’autorisation, puis indique comment téléverser des documents et ajouter des métadonnées. Nous espérons l’installer dans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SuccessFactors</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cet automne.</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 second est le module des principes de base sur la GI que nous espérons lancer sur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SuccessFactors</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au printemps 2025. Le cours expose sous un nouvel angle vos responsabilités en gestion de l’information, des consignes sur le stockage et la transmission de l’information à la gestion efficace des fichiers et des courriels. Les employés seront tenus de suivre ce module, comme ils sont déjà obligés de le faire pour celui sur la sécurité. Un aperçu du nouveau module vous sera présenté plus tard ce mois-ci si vous assistez à la présentation du 22 et 24 octobre.</a:t>
            </a:r>
          </a:p>
          <a:p>
            <a:endParaRPr lang="fr-CA"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Atelier sur la GI du Mois des bibliothèques: </a:t>
            </a:r>
            <a:r>
              <a:rPr lang="fr-CA" sz="1800" b="0" noProof="0" dirty="0">
                <a:solidFill>
                  <a:srgbClr val="7030A0"/>
                </a:solidFill>
                <a:effectLst/>
                <a:latin typeface="Calibri" panose="020F0502020204030204" pitchFamily="34" charset="0"/>
                <a:ea typeface="Calibri" panose="020F0502020204030204" pitchFamily="34" charset="0"/>
              </a:rPr>
              <a:t>Principes de base de la GI</a:t>
            </a:r>
          </a:p>
          <a:p>
            <a:pPr marL="0" indent="0">
              <a:buFontTx/>
              <a:buNone/>
            </a:pPr>
            <a:r>
              <a:rPr lang="fr-CA" sz="1800" b="1" noProof="0" dirty="0">
                <a:solidFill>
                  <a:srgbClr val="7030A0"/>
                </a:solidFill>
                <a:effectLst/>
                <a:latin typeface="Calibri" panose="020F0502020204030204" pitchFamily="34" charset="0"/>
                <a:ea typeface="Calibri" panose="020F0502020204030204" pitchFamily="34" charset="0"/>
              </a:rPr>
              <a:t>22 octobre – présentation en anglais à 13 h (HE)</a:t>
            </a:r>
          </a:p>
          <a:p>
            <a:pPr marL="0" indent="0">
              <a:buFontTx/>
              <a:buNone/>
            </a:pPr>
            <a:r>
              <a:rPr lang="fr-CA" sz="1800" b="1" noProof="0" dirty="0">
                <a:solidFill>
                  <a:srgbClr val="7030A0"/>
                </a:solidFill>
                <a:effectLst/>
                <a:latin typeface="Calibri" panose="020F0502020204030204" pitchFamily="34" charset="0"/>
                <a:ea typeface="Calibri" panose="020F0502020204030204" pitchFamily="34" charset="0"/>
              </a:rPr>
              <a:t>24 octobre – présentation en français à 13 h (HE) </a:t>
            </a:r>
            <a:endParaRPr lang="fr-CA" sz="1800" b="1" baseline="0" noProof="0" dirty="0">
              <a:solidFill>
                <a:srgbClr val="7030A0"/>
              </a:solidFill>
              <a:effectLst/>
              <a:latin typeface="Calibri" panose="020F0502020204030204" pitchFamily="34" charset="0"/>
              <a:ea typeface="Calibri" panose="020F0502020204030204" pitchFamily="34" charset="0"/>
            </a:endParaRPr>
          </a:p>
          <a:p>
            <a:endParaRPr lang="fr-CA"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614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t>Cette année, la Bibliothèque du CNRC aura 100 ans. Nous sommes très fiers de son patrimoine et vous présenterons quelques évènements marquants de son histoire, qui débute en 1924. En plus d’en apprendre davantage sur la Bibliothèque et son évolution, vous découvrirez les nouveautés introduites par les Services de bibliothèque et de gestion de l’information durant l’année.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a:t>
            </a:fld>
            <a:endParaRPr lang="en-US" dirty="0"/>
          </a:p>
        </p:txBody>
      </p:sp>
    </p:spTree>
    <p:extLst>
      <p:ext uri="{BB962C8B-B14F-4D97-AF65-F5344CB8AC3E}">
        <p14:creationId xmlns:p14="http://schemas.microsoft.com/office/powerpoint/2010/main" val="3399148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dirty="0"/>
              <a:t>Le quatrième volet des services sur lequel nous nous pencherons est celui des publications et de la conservation des données de recherche</a:t>
            </a:r>
            <a:r>
              <a:rPr lang="fr-CA" baseline="0" dirty="0"/>
              <a:t>. </a:t>
            </a:r>
            <a:r>
              <a:rPr lang="fr-CA" b="1" baseline="0" dirty="0"/>
              <a:t>[clic]</a:t>
            </a:r>
          </a:p>
          <a:p>
            <a:pPr marL="0" indent="0">
              <a:buFont typeface="Arial" panose="020B0604020202020204" pitchFamily="34" charset="0"/>
              <a:buNone/>
            </a:pPr>
            <a:endParaRPr lang="fr-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Catalogue des services et points de contact : </a:t>
            </a:r>
            <a:r>
              <a:rPr lang="en-CA" sz="1200" u="sng" dirty="0"/>
              <a:t>https://nrc-cnrc.libguides.com/fr/servicessbgi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dirty="0"/>
              <a:t>Pages sur </a:t>
            </a:r>
            <a:r>
              <a:rPr lang="fr-CA" sz="1200" u="none" dirty="0" err="1"/>
              <a:t>MaZone</a:t>
            </a:r>
            <a:r>
              <a:rPr lang="fr-CA" sz="1200" u="none" dirty="0"/>
              <a:t> :</a:t>
            </a:r>
            <a:r>
              <a:rPr lang="fr-CA" sz="1200" u="none" baseline="0" dirty="0"/>
              <a:t> https://myzone-mazone.nrc-cnrc.gc.ca/fr/services/services-bibliotheques/archives-publications-cnrc-nparc/archives-publications-cnrc-nparc-procedures-soumission-auteurs; https://myzone-mazone.nrc-cnrc.gc.ca/fr/services/services-bibliotheques/service-dintelligence-analytique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baseline="0" dirty="0"/>
              <a:t>Guide de la bibliométrie : https://nrc-cnrc.libguides.com/fr/guide-de-la-bibliometrie/definitions</a:t>
            </a:r>
            <a:endParaRPr lang="en-CA" sz="1200" u="non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91517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Nous avons mis sur pied de nouveaux services pour les communications scientifiques, notamment un service d’aide aux clients sur les droits d’auteur de la Couronne, les autorisations à publier, le profil des auteurs et bien plus encore. Un nouveau poste de bibliothécaire </a:t>
            </a:r>
            <a:r>
              <a:rPr lang="fr-CA" noProof="0" dirty="0" err="1"/>
              <a:t>spécialisé·e</a:t>
            </a:r>
            <a:r>
              <a:rPr lang="fr-CA" noProof="0" dirty="0"/>
              <a:t> en communications scientifiques offrira bientôt des services « à la carte » afin de prêter main-forte aux centres de recherche qui ont des besoins précis en matière de publication.</a:t>
            </a:r>
          </a:p>
          <a:p>
            <a:endParaRPr lang="fr-CA" noProof="0" dirty="0"/>
          </a:p>
          <a:p>
            <a:r>
              <a:rPr lang="fr-CA" noProof="0" dirty="0"/>
              <a:t>Cette année, la bibliothèque a ajouté 3 éditeurs à la liste grandissante de ceux qui laissent les chercheurs du CNRC publier gratuitement leurs communications libre accès, en l’occurrence :</a:t>
            </a:r>
          </a:p>
          <a:p>
            <a:pPr marL="171450" indent="-171450">
              <a:buFontTx/>
              <a:buChar char="-"/>
            </a:pPr>
            <a:r>
              <a:rPr lang="fr-CA" noProof="0" dirty="0" err="1"/>
              <a:t>Wiley</a:t>
            </a:r>
            <a:r>
              <a:rPr lang="fr-CA" noProof="0" dirty="0"/>
              <a:t>;</a:t>
            </a:r>
          </a:p>
          <a:p>
            <a:pPr marL="171450" indent="-171450">
              <a:buFontTx/>
              <a:buChar char="-"/>
            </a:pPr>
            <a:r>
              <a:rPr lang="fr-CA" noProof="0" dirty="0"/>
              <a:t>l’Institute of </a:t>
            </a:r>
            <a:r>
              <a:rPr lang="fr-CA" noProof="0" dirty="0" err="1"/>
              <a:t>Physics</a:t>
            </a:r>
            <a:r>
              <a:rPr lang="fr-CA" noProof="0" dirty="0"/>
              <a:t> (IOP); </a:t>
            </a:r>
          </a:p>
          <a:p>
            <a:pPr marL="171450" indent="-171450">
              <a:buFontTx/>
              <a:buChar char="-"/>
            </a:pPr>
            <a:r>
              <a:rPr lang="fr-CA" noProof="0" dirty="0"/>
              <a:t>Canadian Science </a:t>
            </a:r>
            <a:r>
              <a:rPr lang="fr-CA" noProof="0" dirty="0" err="1"/>
              <a:t>Publishing</a:t>
            </a:r>
            <a:r>
              <a:rPr lang="fr-CA" noProof="0" dirty="0"/>
              <a:t>. </a:t>
            </a:r>
          </a:p>
          <a:p>
            <a:pPr marL="171450" indent="-171450">
              <a:buFontTx/>
              <a:buChar char="-"/>
            </a:pPr>
            <a:endParaRPr lang="fr-CA" noProof="0" dirty="0"/>
          </a:p>
          <a:p>
            <a:pPr marL="0" indent="0">
              <a:buFontTx/>
              <a:buNone/>
            </a:pPr>
            <a:r>
              <a:rPr lang="fr-CA" noProof="0" dirty="0"/>
              <a:t>N’hésitez pas à consulter notre guide sur la publication libre accès au CNRC pour voir la liste des périodiques en question.</a:t>
            </a:r>
          </a:p>
          <a:p>
            <a:pPr marL="0" indent="0">
              <a:buFontTx/>
              <a:buNone/>
            </a:pPr>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Par ailleurs, il n’est pas trop tard pour vous inscrire à l’atelier sur la gestion des profils et des données d’auteur qui aura lieu le [date] et vous en apprendra davantage sur vos profils Scopus et ORCID, ainsi que sur la façon de vérifier votre indice FIPD. Vous trouverez le lien pour cela à la partie « clavardage ».</a:t>
            </a:r>
          </a:p>
          <a:p>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b="0" noProof="0" dirty="0">
                <a:effectLst/>
                <a:latin typeface="Calibri" panose="020F0502020204030204" pitchFamily="34" charset="0"/>
                <a:ea typeface="Calibri" panose="020F0502020204030204" pitchFamily="34" charset="0"/>
                <a:cs typeface="Times New Roman" panose="02020603050405020304" pitchFamily="18" charset="0"/>
              </a:rPr>
              <a:t>La </a:t>
            </a:r>
            <a:r>
              <a:rPr lang="fr-CA" sz="1200" b="1" noProof="0" dirty="0">
                <a:effectLst/>
                <a:latin typeface="Calibri" panose="020F0502020204030204" pitchFamily="34" charset="0"/>
                <a:ea typeface="Calibri" panose="020F0502020204030204" pitchFamily="34" charset="0"/>
                <a:cs typeface="Times New Roman" panose="02020603050405020304" pitchFamily="18" charset="0"/>
              </a:rPr>
              <a:t>bibliométrie </a:t>
            </a:r>
            <a:r>
              <a:rPr lang="fr-CA" sz="1200" b="0" noProof="0" dirty="0">
                <a:effectLst/>
                <a:latin typeface="Calibri" panose="020F0502020204030204" pitchFamily="34" charset="0"/>
                <a:ea typeface="Calibri" panose="020F0502020204030204" pitchFamily="34" charset="0"/>
                <a:cs typeface="Times New Roman" panose="02020603050405020304" pitchFamily="18" charset="0"/>
              </a:rPr>
              <a:t>joue un rôle majeur dans la manière dont le CNRC évalue l’excellence en recherche</a:t>
            </a:r>
            <a:r>
              <a:rPr lang="fr-CA" sz="1200" noProof="0" dirty="0">
                <a:effectLst/>
                <a:latin typeface="Calibri" panose="020F0502020204030204" pitchFamily="34" charset="0"/>
                <a:ea typeface="Calibri" panose="020F0502020204030204" pitchFamily="34" charset="0"/>
                <a:cs typeface="Times New Roman" panose="02020603050405020304" pitchFamily="18" charset="0"/>
              </a:rPr>
              <a:t>. Pour aider les centres de recherche à mieux cerner l’impact de leurs travaux., l’équipe de l’intelligence et de l’analytique a commencé à préparer un instantané bibliométrique annuel pour chaque centre. Cet aperçu indique le nombre de citations du CR, son indice FIPD, les communications libre accès publiées, le taux de collaboration et les partenaires, ainsi que la partie des publications qui enregistre un FIPD élevé. Nous pouvons vous aider à comprendre pourquoi vos résultats bibliométriques augmentent ou chutent subitement, vous suggérer comment améliorer certains résultats, ou simplement vous procurer les données nécessaires pour suivre la situation.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b="1"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baseline="0" noProof="0" dirty="0"/>
              <a:t>Guide de la bibliométrie : https://nrc-cnrc.libguides.com/fr/guide-de-la-bibliometrie/definitions</a:t>
            </a:r>
            <a:endParaRPr lang="fr-CA" sz="1200" u="none"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CA" b="1"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fr-CA" noProof="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15768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Le dernier volet des nouveaux services proposés par les SBGI concerne l’accès à l’information et la protection des renseignements personnels (AIPRP). </a:t>
            </a:r>
            <a:r>
              <a:rPr lang="fr-CA" b="1" dirty="0"/>
              <a:t>[clic]</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noProof="0" dirty="0"/>
              <a:t>Catalogue des services et points de contact : </a:t>
            </a:r>
            <a:r>
              <a:rPr kumimoji="0" lang="fr-CA" sz="1200" b="0" i="0" u="sng" strike="noStrike" kern="1200" cap="none" spc="0" normalizeH="0" baseline="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3"/>
              </a:rPr>
              <a:t>https://nrc-cnrc.libguides.com/fr/servicessbgi</a:t>
            </a:r>
            <a:r>
              <a:rPr kumimoji="0" lang="fr-CA" sz="1200" b="0" i="0" u="sng" strike="noStrike" kern="1200" cap="none" spc="0" normalizeH="0" baseline="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lang="fr-CA" sz="1200" u="sng" noProof="0" dirty="0"/>
          </a:p>
          <a:p>
            <a:r>
              <a:rPr lang="fr-CA" sz="1200" u="none" noProof="0" dirty="0"/>
              <a:t>Page sur </a:t>
            </a:r>
            <a:r>
              <a:rPr lang="fr-CA" sz="1200" u="none" noProof="0" dirty="0" err="1"/>
              <a:t>MaZone</a:t>
            </a:r>
            <a:r>
              <a:rPr lang="fr-CA" sz="1200" u="none" noProof="0" dirty="0"/>
              <a:t> : </a:t>
            </a:r>
            <a:r>
              <a:rPr lang="en-CA" dirty="0"/>
              <a:t>https://myzone-mazone.nrc-cnrc.gc.ca/fr/services/gestion-linformation/securite-renseignements/lois-lacces-linformation-protection-renseignements-personnels-aiprp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CA" sz="12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3041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fr-CA" noProof="0" dirty="0">
                <a:latin typeface="+mj-lt"/>
              </a:rPr>
              <a:t>Le nouveau service AIPRP que nous tenons à souligner est celui de la divulgation proactive. La </a:t>
            </a:r>
            <a:r>
              <a:rPr lang="fr-CA" i="1" noProof="0" dirty="0">
                <a:latin typeface="+mj-lt"/>
              </a:rPr>
              <a:t>Loi sur l’accès à l’information</a:t>
            </a:r>
            <a:r>
              <a:rPr lang="fr-CA" noProof="0" dirty="0">
                <a:latin typeface="+mj-lt"/>
              </a:rPr>
              <a:t> accroît la transparence et l’ouverture du gouvernement. Pour cette raison, la partie 2 de la Loi précise quand certains types d’information doivent être divulgués de manière proactive.</a:t>
            </a:r>
            <a:endParaRPr lang="fr-CA" sz="120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latin typeface="+mj-lt"/>
              </a:rPr>
              <a:t>Le bureau de l’AIPRP collabore avec les groupes chargés de respecter les exigences des dispositions législatives sur la publication proactive</a:t>
            </a:r>
            <a:r>
              <a:rPr lang="fr-CA" sz="180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Ces groupes ont établi des procédures pour s’assurer que les documents en question sont exacts, exhaustifs et diffusés dans les délais.</a:t>
            </a:r>
            <a:endParaRPr lang="fr-CA" noProof="0"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23</a:t>
            </a:fld>
            <a:endParaRPr lang="en-US" dirty="0"/>
          </a:p>
        </p:txBody>
      </p:sp>
    </p:spTree>
    <p:extLst>
      <p:ext uri="{BB962C8B-B14F-4D97-AF65-F5344CB8AC3E}">
        <p14:creationId xmlns:p14="http://schemas.microsoft.com/office/powerpoint/2010/main" val="24054077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Que nous réserve l’avenir? Les services de la bibliothèque ont toujours cherché à intégrer de nouveaux outils et technologies à leurs activités, de même qu’à répondre aux besoins de leur clientèle à mesure qu’ils changent et que la recherche évolue. Et nous continuerons de le faire! </a:t>
            </a:r>
          </a:p>
          <a:p>
            <a:r>
              <a:rPr lang="fr-CA" noProof="0" dirty="0"/>
              <a:t>Pour savoir comment la bibliothèque compose avec la </a:t>
            </a:r>
            <a:r>
              <a:rPr lang="fr-CA" noProof="0" dirty="0" err="1"/>
              <a:t>rédactique</a:t>
            </a:r>
            <a:r>
              <a:rPr lang="fr-CA" noProof="0" dirty="0"/>
              <a:t>, par exemple, ne manquez pas la présentation sur ce sujet, qui aura lieu la dernière semaine d’octobre! </a:t>
            </a:r>
          </a:p>
        </p:txBody>
      </p:sp>
      <p:sp>
        <p:nvSpPr>
          <p:cNvPr id="4" name="Slide Number Placeholder 3"/>
          <p:cNvSpPr>
            <a:spLocks noGrp="1"/>
          </p:cNvSpPr>
          <p:nvPr>
            <p:ph type="sldNum" sz="quarter" idx="5"/>
          </p:nvPr>
        </p:nvSpPr>
        <p:spPr/>
        <p:txBody>
          <a:bodyPr/>
          <a:lstStyle/>
          <a:p>
            <a:fld id="{17B7E2C5-3FF0-9249-B2F6-4F906AF2CD69}" type="slidenum">
              <a:rPr lang="en-US" smtClean="0"/>
              <a:pPr/>
              <a:t>24</a:t>
            </a:fld>
            <a:endParaRPr lang="en-US" dirty="0"/>
          </a:p>
        </p:txBody>
      </p:sp>
    </p:spTree>
    <p:extLst>
      <p:ext uri="{BB962C8B-B14F-4D97-AF65-F5344CB8AC3E}">
        <p14:creationId xmlns:p14="http://schemas.microsoft.com/office/powerpoint/2010/main" val="2679025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u="none" noProof="0" dirty="0"/>
              <a:t>Ceci termine notre présentation. Avant de passer à la période de questions, nous aimerions toutefois vous rappeler ce qui suit.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u="none"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u="none" noProof="0" dirty="0"/>
              <a:t>Vous pouvez accéder à notre catalogue de services et aux points de contacts en suivant le lien </a:t>
            </a:r>
            <a:r>
              <a:rPr lang="fr-CA" sz="1200" noProof="0" dirty="0"/>
              <a:t>(</a:t>
            </a:r>
            <a:r>
              <a:rPr lang="fr-CA" sz="1200" u="sng" noProof="0" dirty="0"/>
              <a:t>https://nrc-cnrc.libguides.com/fr/servicessbgi</a:t>
            </a:r>
            <a:r>
              <a:rPr lang="fr-CA" sz="1200" u="none" noProof="0" dirty="0"/>
              <a:t>). Vous pouvez aussi communiquer directement avec la bonne équipe des SBGI pour poser des questions précises.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u="none"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b="0" i="0" u="none" strike="noStrike" kern="1200" noProof="0" dirty="0">
                <a:solidFill>
                  <a:schemeClr val="tx1"/>
                </a:solidFill>
                <a:effectLst/>
                <a:latin typeface="+mn-lt"/>
                <a:ea typeface="+mn-ea"/>
                <a:cs typeface="+mn-cs"/>
              </a:rPr>
              <a:t>Gestion de projets incluant la collecte, l’utilisation ou le stockage de renseignements personnels :</a:t>
            </a:r>
            <a:r>
              <a:rPr lang="fr-CA" sz="1200" b="0" i="0" u="none" strike="noStrike" kern="1200" baseline="0" noProof="0" dirty="0">
                <a:solidFill>
                  <a:schemeClr val="tx1"/>
                </a:solidFill>
                <a:effectLst/>
                <a:latin typeface="+mn-lt"/>
                <a:ea typeface="+mn-ea"/>
                <a:cs typeface="+mn-cs"/>
              </a:rPr>
              <a:t> </a:t>
            </a:r>
            <a:r>
              <a:rPr lang="fr-CA" sz="1200" b="0" i="0" u="sng" strike="noStrike" kern="1200" noProof="0" dirty="0">
                <a:solidFill>
                  <a:schemeClr val="tx1"/>
                </a:solidFill>
                <a:effectLst/>
                <a:latin typeface="+mn-lt"/>
                <a:ea typeface="+mn-ea"/>
                <a:cs typeface="+mn-cs"/>
                <a:hlinkClick r:id="rId3"/>
              </a:rPr>
              <a:t>atip-aiprp@nrc-cnrc.gc.ca</a:t>
            </a:r>
            <a:endParaRPr lang="fr-CA" sz="1200" b="0" i="0" u="none" strike="noStrike" kern="1200" noProof="0" dirty="0">
              <a:solidFill>
                <a:schemeClr val="tx1"/>
              </a:solidFill>
              <a:effectLst/>
              <a:latin typeface="+mn-lt"/>
              <a:ea typeface="+mn-ea"/>
              <a:cs typeface="+mn-cs"/>
            </a:endParaRPr>
          </a:p>
          <a:p>
            <a:pPr rtl="0" eaLnBrk="1" fontAlgn="ctr" latinLnBrk="0" hangingPunct="1"/>
            <a:r>
              <a:rPr lang="fr-CA" sz="1200" b="0" i="0" u="none" strike="noStrike" kern="1200" noProof="0" dirty="0">
                <a:solidFill>
                  <a:schemeClr val="tx1"/>
                </a:solidFill>
                <a:effectLst/>
                <a:latin typeface="+mn-lt"/>
                <a:ea typeface="+mn-ea"/>
                <a:cs typeface="+mn-cs"/>
              </a:rPr>
              <a:t>Organisation et gestion d’informations produites ou reçues par l’équipe :</a:t>
            </a:r>
            <a:r>
              <a:rPr lang="fr-CA" sz="1200" b="0" i="0" u="none" strike="noStrike" kern="1200" baseline="0" noProof="0" dirty="0">
                <a:solidFill>
                  <a:schemeClr val="tx1"/>
                </a:solidFill>
                <a:effectLst/>
                <a:latin typeface="+mn-lt"/>
                <a:ea typeface="+mn-ea"/>
                <a:cs typeface="+mn-cs"/>
              </a:rPr>
              <a:t> </a:t>
            </a:r>
            <a:r>
              <a:rPr lang="fr-CA" sz="1200" b="0" i="0" u="sng" strike="noStrike" kern="1200" noProof="0" dirty="0">
                <a:solidFill>
                  <a:schemeClr val="tx1"/>
                </a:solidFill>
                <a:effectLst/>
                <a:latin typeface="+mn-lt"/>
                <a:ea typeface="+mn-ea"/>
                <a:cs typeface="+mn-cs"/>
                <a:hlinkClick r:id="rId4"/>
              </a:rPr>
              <a:t>IM-GI@nrc-cnrc.gc.ca</a:t>
            </a:r>
            <a:endParaRPr lang="fr-CA" sz="1200" b="0" i="0" u="none" strike="noStrike" kern="1200" noProof="0" dirty="0">
              <a:solidFill>
                <a:schemeClr val="tx1"/>
              </a:solidFill>
              <a:effectLst/>
              <a:latin typeface="+mn-lt"/>
              <a:ea typeface="+mn-ea"/>
              <a:cs typeface="+mn-cs"/>
            </a:endParaRPr>
          </a:p>
          <a:p>
            <a:pPr rtl="0" eaLnBrk="1" fontAlgn="ctr" latinLnBrk="0" hangingPunct="1"/>
            <a:r>
              <a:rPr lang="fr-CA" sz="1200" b="0" i="0" u="none" strike="noStrike" kern="1200" noProof="0" dirty="0">
                <a:solidFill>
                  <a:schemeClr val="tx1"/>
                </a:solidFill>
                <a:effectLst/>
                <a:latin typeface="+mn-lt"/>
                <a:ea typeface="+mn-ea"/>
                <a:cs typeface="+mn-cs"/>
              </a:rPr>
              <a:t>Recherche et consultation de sources d’information détenues par le CNRC (périodiques, bases de données, articles) et commande d’articles :</a:t>
            </a:r>
            <a:r>
              <a:rPr lang="fr-CA" sz="1200" b="0" i="0" u="none" strike="noStrike" kern="1200" baseline="0" noProof="0" dirty="0">
                <a:solidFill>
                  <a:schemeClr val="tx1"/>
                </a:solidFill>
                <a:effectLst/>
                <a:latin typeface="+mn-lt"/>
                <a:ea typeface="+mn-ea"/>
                <a:cs typeface="+mn-cs"/>
              </a:rPr>
              <a:t> </a:t>
            </a:r>
            <a:r>
              <a:rPr lang="fr-CA" sz="1200" b="0" i="0" u="sng" strike="noStrike" kern="1200" noProof="0" dirty="0">
                <a:solidFill>
                  <a:schemeClr val="tx1"/>
                </a:solidFill>
                <a:effectLst/>
                <a:latin typeface="+mn-lt"/>
                <a:ea typeface="+mn-ea"/>
                <a:cs typeface="+mn-cs"/>
                <a:hlinkClick r:id="rId5"/>
              </a:rPr>
              <a:t>NRC.Library-Bibliotheque.CNRC@nrc-cnrc.gc.ca</a:t>
            </a:r>
            <a:endParaRPr lang="fr-CA" sz="1200" b="0" i="0" u="none" strike="noStrike" kern="1200" noProof="0" dirty="0">
              <a:solidFill>
                <a:schemeClr val="tx1"/>
              </a:solidFill>
              <a:effectLst/>
              <a:latin typeface="+mn-lt"/>
              <a:ea typeface="+mn-ea"/>
              <a:cs typeface="+mn-cs"/>
            </a:endParaRPr>
          </a:p>
          <a:p>
            <a:pPr rtl="0" eaLnBrk="1" fontAlgn="ctr" latinLnBrk="0" hangingPunct="1"/>
            <a:r>
              <a:rPr lang="fr-CA" sz="1200" b="0" i="0" u="none" strike="noStrike" kern="1200" noProof="0" dirty="0">
                <a:solidFill>
                  <a:schemeClr val="tx1"/>
                </a:solidFill>
                <a:effectLst/>
                <a:latin typeface="+mn-lt"/>
                <a:ea typeface="+mn-ea"/>
                <a:cs typeface="+mn-cs"/>
              </a:rPr>
              <a:t>Obtention des informations requises pour prendre des décisions sur les activités et les projets de recherche fondées sur des données probantes :</a:t>
            </a:r>
            <a:r>
              <a:rPr lang="fr-CA" sz="1200" b="0" i="0" u="none" strike="noStrike" kern="1200" baseline="0" noProof="0" dirty="0">
                <a:solidFill>
                  <a:schemeClr val="tx1"/>
                </a:solidFill>
                <a:effectLst/>
                <a:latin typeface="+mn-lt"/>
                <a:ea typeface="+mn-ea"/>
                <a:cs typeface="+mn-cs"/>
              </a:rPr>
              <a:t> </a:t>
            </a:r>
            <a:r>
              <a:rPr lang="fr-CA" sz="1200" b="0" i="0" u="sng" strike="noStrike" kern="1200" noProof="0" dirty="0">
                <a:solidFill>
                  <a:schemeClr val="tx1"/>
                </a:solidFill>
                <a:effectLst/>
                <a:latin typeface="+mn-lt"/>
                <a:ea typeface="+mn-ea"/>
                <a:cs typeface="+mn-cs"/>
                <a:hlinkClick r:id="rId6"/>
              </a:rPr>
              <a:t>NRC.IA-IA.CNRC@nrc-cnrc.gc.ca</a:t>
            </a:r>
            <a:endParaRPr lang="fr-CA" sz="1200" b="0" i="0" u="none" strike="noStrike" kern="1200" noProof="0" dirty="0">
              <a:solidFill>
                <a:schemeClr val="tx1"/>
              </a:solidFill>
              <a:effectLst/>
              <a:latin typeface="+mn-lt"/>
              <a:ea typeface="+mn-ea"/>
              <a:cs typeface="+mn-cs"/>
            </a:endParaRPr>
          </a:p>
          <a:p>
            <a:pPr rtl="0" eaLnBrk="1" fontAlgn="ctr" latinLnBrk="0" hangingPunct="1"/>
            <a:r>
              <a:rPr lang="fr-CA" sz="1200" b="0" i="0" u="none" strike="noStrike" kern="1200" noProof="0" dirty="0">
                <a:solidFill>
                  <a:schemeClr val="tx1"/>
                </a:solidFill>
                <a:effectLst/>
                <a:latin typeface="+mn-lt"/>
                <a:ea typeface="+mn-ea"/>
                <a:cs typeface="+mn-cs"/>
              </a:rPr>
              <a:t>Gestion des données de recherche et des publications d’un membre du personnel du CNRC :</a:t>
            </a:r>
            <a:r>
              <a:rPr lang="fr-CA" sz="1200" b="0" i="0" u="none" strike="noStrike" kern="1200" baseline="0" noProof="0" dirty="0">
                <a:solidFill>
                  <a:schemeClr val="tx1"/>
                </a:solidFill>
                <a:effectLst/>
                <a:latin typeface="+mn-lt"/>
                <a:ea typeface="+mn-ea"/>
                <a:cs typeface="+mn-cs"/>
              </a:rPr>
              <a:t> </a:t>
            </a:r>
            <a:r>
              <a:rPr lang="fr-CA" sz="1200" b="0" i="0" u="sng" strike="noStrike" kern="1200" noProof="0" dirty="0">
                <a:solidFill>
                  <a:schemeClr val="tx1"/>
                </a:solidFill>
                <a:effectLst/>
                <a:latin typeface="+mn-lt"/>
                <a:ea typeface="+mn-ea"/>
                <a:cs typeface="+mn-cs"/>
                <a:hlinkClick r:id="rId7"/>
              </a:rPr>
              <a:t>PublicationsArchive-ArchivesPublications@nrc-cnrc.gc.ca</a:t>
            </a:r>
            <a:endParaRPr lang="fr-CA" sz="1200" b="0" i="0" u="none" strike="noStrike" kern="1200" noProof="0" dirty="0">
              <a:solidFill>
                <a:schemeClr val="tx1"/>
              </a:solidFill>
              <a:effectLst/>
              <a:latin typeface="+mn-lt"/>
              <a:ea typeface="+mn-ea"/>
              <a:cs typeface="+mn-cs"/>
            </a:endParaRPr>
          </a:p>
          <a:p>
            <a:pPr rtl="0" eaLnBrk="1" fontAlgn="ctr" latinLnBrk="0" hangingPunct="1"/>
            <a:r>
              <a:rPr lang="fr-CA" sz="1200" b="0" i="0" u="none" strike="noStrike" kern="1200" noProof="0" dirty="0">
                <a:solidFill>
                  <a:schemeClr val="tx1"/>
                </a:solidFill>
                <a:effectLst/>
                <a:latin typeface="+mn-lt"/>
                <a:ea typeface="+mn-ea"/>
                <a:cs typeface="+mn-cs"/>
              </a:rPr>
              <a:t>Vous ne savez pas où écrire? Envoyez votre requête à </a:t>
            </a:r>
            <a:r>
              <a:rPr lang="fr-CA" sz="1200" b="0" i="0" u="sng" strike="noStrike" kern="1200" noProof="0" dirty="0">
                <a:solidFill>
                  <a:schemeClr val="tx1"/>
                </a:solidFill>
                <a:effectLst/>
                <a:latin typeface="+mn-lt"/>
                <a:ea typeface="+mn-ea"/>
                <a:cs typeface="+mn-cs"/>
                <a:hlinkClick r:id="rId5"/>
              </a:rPr>
              <a:t>NRC.Library-Bibliotheque.CNRC@nrc-cnrc.gc.ca</a:t>
            </a:r>
            <a:r>
              <a:rPr lang="fr-CA" sz="1200" b="0" i="0" u="none" strike="noStrike" kern="1200" noProof="0" dirty="0">
                <a:solidFill>
                  <a:schemeClr val="tx1"/>
                </a:solidFill>
                <a:effectLst/>
                <a:latin typeface="+mn-lt"/>
                <a:ea typeface="+mn-ea"/>
                <a:cs typeface="+mn-cs"/>
              </a:rPr>
              <a:t> et nous la ferons parvenir à la bonne équipe.</a:t>
            </a:r>
          </a:p>
          <a:p>
            <a:endParaRPr lang="fr-CA" noProof="0" dirty="0"/>
          </a:p>
        </p:txBody>
      </p:sp>
      <p:sp>
        <p:nvSpPr>
          <p:cNvPr id="4" name="Slide Number Placeholder 3"/>
          <p:cNvSpPr>
            <a:spLocks noGrp="1"/>
          </p:cNvSpPr>
          <p:nvPr>
            <p:ph type="sldNum" sz="quarter" idx="10"/>
          </p:nvPr>
        </p:nvSpPr>
        <p:spPr/>
        <p:txBody>
          <a:bodyPr/>
          <a:lstStyle/>
          <a:p>
            <a:fld id="{7B9E8BFE-F454-44CF-A2A9-F0A1EE63C1EA}" type="slidenum">
              <a:rPr lang="en-US" smtClean="0"/>
              <a:t>25</a:t>
            </a:fld>
            <a:endParaRPr lang="en-US" dirty="0"/>
          </a:p>
        </p:txBody>
      </p:sp>
    </p:spTree>
    <p:extLst>
      <p:ext uri="{BB962C8B-B14F-4D97-AF65-F5344CB8AC3E}">
        <p14:creationId xmlns:p14="http://schemas.microsoft.com/office/powerpoint/2010/main" val="3492658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26</a:t>
            </a:fld>
            <a:endParaRPr lang="en-US" dirty="0"/>
          </a:p>
        </p:txBody>
      </p:sp>
    </p:spTree>
    <p:extLst>
      <p:ext uri="{BB962C8B-B14F-4D97-AF65-F5344CB8AC3E}">
        <p14:creationId xmlns:p14="http://schemas.microsoft.com/office/powerpoint/2010/main" val="12914288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27</a:t>
            </a:fld>
            <a:endParaRPr lang="en-US" dirty="0"/>
          </a:p>
        </p:txBody>
      </p:sp>
    </p:spTree>
    <p:extLst>
      <p:ext uri="{BB962C8B-B14F-4D97-AF65-F5344CB8AC3E}">
        <p14:creationId xmlns:p14="http://schemas.microsoft.com/office/powerpoint/2010/main" val="2023866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28</a:t>
            </a:fld>
            <a:endParaRPr lang="en-US" dirty="0"/>
          </a:p>
        </p:txBody>
      </p:sp>
    </p:spTree>
    <p:extLst>
      <p:ext uri="{BB962C8B-B14F-4D97-AF65-F5344CB8AC3E}">
        <p14:creationId xmlns:p14="http://schemas.microsoft.com/office/powerpoint/2010/main" val="3818855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Voici quelques abréviations qui pourraient revenir dans les diapos</a:t>
            </a:r>
            <a:r>
              <a:rPr lang="fr-CA" baseline="0" noProof="0" dirty="0"/>
              <a:t>. Nous nous sommes efforcés de les éviter autant que possible, mais elles nous sont si familières que nous avons jugé préférable de vous signaler ce qu’elles désignent!</a:t>
            </a:r>
          </a:p>
          <a:p>
            <a:endParaRPr lang="fr-CA" baseline="0" noProof="0" dirty="0"/>
          </a:p>
          <a:p>
            <a:endParaRPr lang="fr-CA" noProof="0"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3</a:t>
            </a:fld>
            <a:endParaRPr lang="en-US" dirty="0"/>
          </a:p>
        </p:txBody>
      </p:sp>
    </p:spTree>
    <p:extLst>
      <p:ext uri="{BB962C8B-B14F-4D97-AF65-F5344CB8AC3E}">
        <p14:creationId xmlns:p14="http://schemas.microsoft.com/office/powerpoint/2010/main" val="3877045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Les diapositives qui suivent relatent la naissance de la bibliothèque et présentent quelques faits intéressants sur son évolution dans le temps.</a:t>
            </a:r>
          </a:p>
        </p:txBody>
      </p:sp>
      <p:sp>
        <p:nvSpPr>
          <p:cNvPr id="4" name="Slide Number Placeholder 3"/>
          <p:cNvSpPr>
            <a:spLocks noGrp="1"/>
          </p:cNvSpPr>
          <p:nvPr>
            <p:ph type="sldNum" sz="quarter" idx="5"/>
          </p:nvPr>
        </p:nvSpPr>
        <p:spPr/>
        <p:txBody>
          <a:bodyPr/>
          <a:lstStyle/>
          <a:p>
            <a:fld id="{17B7E2C5-3FF0-9249-B2F6-4F906AF2CD69}" type="slidenum">
              <a:rPr lang="en-US" smtClean="0"/>
              <a:pPr/>
              <a:t>4</a:t>
            </a:fld>
            <a:endParaRPr lang="en-US" dirty="0"/>
          </a:p>
        </p:txBody>
      </p:sp>
    </p:spTree>
    <p:extLst>
      <p:ext uri="{BB962C8B-B14F-4D97-AF65-F5344CB8AC3E}">
        <p14:creationId xmlns:p14="http://schemas.microsoft.com/office/powerpoint/2010/main" val="1440444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a:t>Dès sa naissance, la Bibliothèque du CNRC avait pour tâche d’offrir des services d’information au CNRC et aux scientifiques du Canada.  </a:t>
            </a:r>
          </a:p>
          <a:p>
            <a:endParaRPr lang="fr-CA" noProof="0" dirty="0"/>
          </a:p>
          <a:p>
            <a:r>
              <a:rPr lang="fr-CA" noProof="0" dirty="0"/>
              <a:t>Les photos qu’on voit ici correspondent aux bâtiments qui l’ont abritée au fil des ans : la Bibliothèque du Parlement, au tout début, puis le 100, promenade Sussex et, enfin, le M-55, sur le campus du CNRC, depuis les années 1970. </a:t>
            </a:r>
          </a:p>
          <a:p>
            <a:endParaRPr lang="fr-CA" noProof="0" dirty="0"/>
          </a:p>
          <a:p>
            <a:r>
              <a:rPr lang="fr-CA" noProof="0" dirty="0"/>
              <a:t>.-.-.-.-.-.-.-.-.-.-.-.-</a:t>
            </a:r>
          </a:p>
          <a:p>
            <a:pPr algn="l"/>
            <a:r>
              <a:rPr lang="fr-CA" noProof="0" dirty="0"/>
              <a:t>Sources: </a:t>
            </a:r>
          </a:p>
          <a:p>
            <a:pPr algn="l"/>
            <a:r>
              <a:rPr lang="fr-CA" noProof="0" dirty="0"/>
              <a:t>1. Bibliothèque du Parlement (1936) : https://picryl.com/media/parliament-library-ottawa-canada-8f2e46</a:t>
            </a:r>
            <a:endParaRPr lang="fr-CA" b="0" i="0" noProof="0" dirty="0">
              <a:effectLst/>
              <a:latin typeface="Roboto" panose="02000000000000000000" pitchFamily="2" charset="0"/>
            </a:endParaRPr>
          </a:p>
          <a:p>
            <a:r>
              <a:rPr lang="fr-CA" noProof="0" dirty="0"/>
              <a:t>2. 100, promenade Sussex (2016) : https://commons.wikimedia.org/wiki/File:100_Sussex_Drive.jpg</a:t>
            </a:r>
          </a:p>
          <a:p>
            <a:r>
              <a:rPr lang="fr-CA" noProof="0" dirty="0"/>
              <a:t>3. Construction de l’ICIST (date inconnue) : https://nrc-digital-repository.canada.ca/fra/voir/objet/?id=d2fc6dd5-b5a2-4ad1-a199-e5891784fa25</a:t>
            </a:r>
          </a:p>
          <a:p>
            <a:endParaRPr lang="fr-CA" noProof="0"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5</a:t>
            </a:fld>
            <a:endParaRPr lang="en-US" dirty="0"/>
          </a:p>
        </p:txBody>
      </p:sp>
    </p:spTree>
    <p:extLst>
      <p:ext uri="{BB962C8B-B14F-4D97-AF65-F5344CB8AC3E}">
        <p14:creationId xmlns:p14="http://schemas.microsoft.com/office/powerpoint/2010/main" val="363355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a:t>La Bibliothèque du CNRC est réputée pour abriter une des plus formidables collections d’ouvrages imprimés de nature scientifique, technique et médicale (STM). </a:t>
            </a:r>
          </a:p>
          <a:p>
            <a:endParaRPr lang="fr-CA"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noProof="0" dirty="0"/>
              <a:t>On y répertorie 360 000 ouvrages/rapports et 20 000 périodiques introuvables ailleurs au pays. Cette documentation exceptionnelle représente environ la moitié de la collection d’ouvrages imprimés de la Bibliothèque du CNRC, considérée comme un trésor national.</a:t>
            </a:r>
            <a:endParaRPr lang="fr-CA" noProof="0" dirty="0"/>
          </a:p>
          <a:p>
            <a:endParaRPr lang="fr-CA" noProof="0" dirty="0"/>
          </a:p>
          <a:p>
            <a:r>
              <a:rPr lang="fr-CA" noProof="0" dirty="0"/>
              <a:t>La Bibliothèque du CNRC collabore avec d’autres bibliothèques pour préserver les documents rares ou uniques, réduire le plus possible la duplication des ressources et optimiser l’accès à l’information. Elle fait partie du Réseau des bibliothèques scientifiques fédérales (RBSF), qui regroupe les bibliothèques scientifiques de l’État afin de faciliter l’accès aux sources d’information de qualité pertinentes et aux services dispensés par les bibliothèques et les professionnels de l’information. En collaborant, les ministères membres du RBSF réalisent des économies d’échelle et bénéficient des meilleurs outils de recherche que peut offrir l’industrie. </a:t>
            </a:r>
          </a:p>
          <a:p>
            <a:endParaRPr lang="fr-CA"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noProof="0" dirty="0"/>
              <a:t>Lien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noProof="0" dirty="0"/>
              <a:t>En savoir plus sur le RBSF </a:t>
            </a:r>
            <a:r>
              <a:rPr lang="fr-CA" noProof="0" dirty="0">
                <a:highlight>
                  <a:srgbClr val="00FFFF"/>
                </a:highlight>
              </a:rPr>
              <a:t>: </a:t>
            </a:r>
            <a:r>
              <a:rPr lang="fr-CA" noProof="0" dirty="0"/>
              <a:t>https://fsl-bsf.scitech.gc.ca/fra/intranet/apropos/</a:t>
            </a:r>
          </a:p>
        </p:txBody>
      </p:sp>
      <p:sp>
        <p:nvSpPr>
          <p:cNvPr id="4" name="Slide Number Placeholder 3"/>
          <p:cNvSpPr>
            <a:spLocks noGrp="1"/>
          </p:cNvSpPr>
          <p:nvPr>
            <p:ph type="sldNum" sz="quarter" idx="5"/>
          </p:nvPr>
        </p:nvSpPr>
        <p:spPr/>
        <p:txBody>
          <a:bodyPr/>
          <a:lstStyle/>
          <a:p>
            <a:fld id="{17B7E2C5-3FF0-9249-B2F6-4F906AF2CD69}" type="slidenum">
              <a:rPr lang="en-US" smtClean="0"/>
              <a:pPr/>
              <a:t>6</a:t>
            </a:fld>
            <a:endParaRPr lang="en-US" dirty="0"/>
          </a:p>
        </p:txBody>
      </p:sp>
    </p:spTree>
    <p:extLst>
      <p:ext uri="{BB962C8B-B14F-4D97-AF65-F5344CB8AC3E}">
        <p14:creationId xmlns:p14="http://schemas.microsoft.com/office/powerpoint/2010/main" val="1223463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Retraçons maintenant l’histoire de la Bibliothèque du CNRC. Commençons par le début.</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 CNRC est fondé en 1916. L’année suivante, soit en </a:t>
            </a:r>
            <a:r>
              <a:rPr lang="fr-CA" sz="1800" b="0" noProof="0" dirty="0">
                <a:effectLst/>
                <a:latin typeface="Calibri" panose="020F0502020204030204" pitchFamily="34" charset="0"/>
                <a:ea typeface="Calibri" panose="020F0502020204030204" pitchFamily="34" charset="0"/>
                <a:cs typeface="Times New Roman" panose="02020603050405020304" pitchFamily="18" charset="0"/>
              </a:rPr>
              <a:t>1917, on dépense un peu plus de 1 300 $ pour la bibliothèque et les services de publication, ce qui équivaudrait à environ </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31 200 $ aujourd’hui.</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À ce moment, il devient clair qu’une collection d’ouvrages, de rapports et de documents gouvernementaux digne de ce nom ne pourra qu’être profitable au CNRC. On décide donc de constituer une collection modeste de documents qu’abritera la Bibliothèque du Parlement.</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Bien que cette décision engendre une petite collection d’ouvrages imprimés, aucun bibliothécaire ni scientifique n’en assume encore la responsabilité. </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i="1" noProof="0" dirty="0">
                <a:effectLst/>
                <a:latin typeface="Calibri" panose="020F0502020204030204" pitchFamily="34" charset="0"/>
                <a:ea typeface="Calibri" panose="020F0502020204030204" pitchFamily="34" charset="0"/>
                <a:cs typeface="Times New Roman" panose="02020603050405020304" pitchFamily="18" charset="0"/>
              </a:rPr>
              <a:t>*CLIC* </a:t>
            </a:r>
            <a:r>
              <a:rPr lang="fr-CA" sz="1800" b="0" i="0" noProof="0" dirty="0">
                <a:effectLst/>
                <a:latin typeface="Calibri" panose="020F0502020204030204" pitchFamily="34" charset="0"/>
                <a:ea typeface="Calibri" panose="020F0502020204030204" pitchFamily="34" charset="0"/>
                <a:cs typeface="Times New Roman" panose="02020603050405020304" pitchFamily="18" charset="0"/>
              </a:rPr>
              <a:t>En </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1924</a:t>
            </a:r>
            <a:r>
              <a:rPr lang="fr-CA" sz="1800" b="0" noProof="0" dirty="0">
                <a:effectLst/>
                <a:latin typeface="Calibri" panose="020F0502020204030204" pitchFamily="34" charset="0"/>
                <a:ea typeface="Calibri" panose="020F0502020204030204" pitchFamily="34" charset="0"/>
                <a:cs typeface="Times New Roman" panose="02020603050405020304" pitchFamily="18" charset="0"/>
              </a:rPr>
              <a:t>, le Conseil privé sanctionne l’appellation « Conseil national de recherches du</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Canada » (on l’appelait jusque-là le </a:t>
            </a:r>
            <a:r>
              <a:rPr lang="fr-CA" sz="1800" i="1" noProof="0" dirty="0">
                <a:effectLst/>
                <a:latin typeface="Calibri" panose="020F0502020204030204" pitchFamily="34" charset="0"/>
                <a:ea typeface="Calibri" panose="020F0502020204030204" pitchFamily="34" charset="0"/>
                <a:cs typeface="Times New Roman" panose="02020603050405020304" pitchFamily="18" charset="0"/>
              </a:rPr>
              <a:t>Conseil consultatif honoraire de recherches scientifiques et industrielles</a:t>
            </a:r>
            <a:r>
              <a:rPr lang="fr-CA" sz="1800" i="0" noProof="0" dirty="0">
                <a:effectLst/>
                <a:latin typeface="Calibri" panose="020F0502020204030204" pitchFamily="34" charset="0"/>
                <a:ea typeface="Calibri" panose="020F0502020204030204" pitchFamily="34" charset="0"/>
                <a:cs typeface="Times New Roman" panose="02020603050405020304" pitchFamily="18" charset="0"/>
              </a:rPr>
              <a:t>)</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et la Bibliothèque du CNRC voit officiellement le jour. Henry Marshall Tory (Ph. D.), premier président du CNRC, déclare d’emblée qu’il a l’intention de créer une bibliothèque dont bénéficieront tous les scientifiques du pays.  </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i="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r>
              <a:rPr lang="fr-CA" sz="1800" b="0" noProof="0" dirty="0">
                <a:effectLst/>
                <a:latin typeface="Calibri" panose="020F0502020204030204" pitchFamily="34" charset="0"/>
                <a:ea typeface="Calibri" panose="020F0502020204030204" pitchFamily="34" charset="0"/>
                <a:cs typeface="Times New Roman" panose="02020603050405020304" pitchFamily="18" charset="0"/>
              </a:rPr>
              <a:t>L’année </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1928 </a:t>
            </a:r>
            <a:r>
              <a:rPr lang="fr-CA" sz="1800" b="0" noProof="0" dirty="0">
                <a:effectLst/>
                <a:latin typeface="Calibri" panose="020F0502020204030204" pitchFamily="34" charset="0"/>
                <a:ea typeface="Calibri" panose="020F0502020204030204" pitchFamily="34" charset="0"/>
                <a:cs typeface="Times New Roman" panose="02020603050405020304" pitchFamily="18" charset="0"/>
              </a:rPr>
              <a:t>voit la nomination officielle de Margaret Gill au poste de bibliothécaire en chef du CNRC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Celle-ci hérite d’une petite collection de </a:t>
            </a:r>
            <a:r>
              <a:rPr lang="fr-CA" sz="1800" i="0" noProof="0" dirty="0">
                <a:effectLst/>
                <a:latin typeface="Calibri" panose="020F0502020204030204" pitchFamily="34" charset="0"/>
                <a:ea typeface="Calibri" panose="020F0502020204030204" pitchFamily="34" charset="0"/>
                <a:cs typeface="Times New Roman" panose="02020603050405020304" pitchFamily="18" charset="0"/>
              </a:rPr>
              <a:t>1 000 titres.</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i="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En </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1932</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 lieu l’inauguration officielle de l’édifice du 100, promenade Sussex, à Ottawa, aussitôt surnommé « Temple de la science ». La Bibliothèque scientifique nationale nait avec lui. Celle-ci compte alors une collection unique de </a:t>
            </a:r>
            <a:r>
              <a:rPr lang="fr-CA" sz="1800" i="1" noProof="0" dirty="0">
                <a:effectLst/>
                <a:latin typeface="Calibri" panose="020F0502020204030204" pitchFamily="34" charset="0"/>
                <a:ea typeface="Calibri" panose="020F0502020204030204" pitchFamily="34" charset="0"/>
                <a:cs typeface="Times New Roman" panose="02020603050405020304" pitchFamily="18" charset="0"/>
              </a:rPr>
              <a:t>12 000</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r>
              <a:rPr lang="fr-CA" sz="1800" i="1" noProof="0" dirty="0">
                <a:effectLst/>
                <a:latin typeface="Calibri" panose="020F0502020204030204" pitchFamily="34" charset="0"/>
                <a:ea typeface="Calibri" panose="020F0502020204030204" pitchFamily="34" charset="0"/>
                <a:cs typeface="Times New Roman" panose="02020603050405020304" pitchFamily="18" charset="0"/>
              </a:rPr>
              <a:t>titres</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rassemblant les meilleures ressources disponibles. </a:t>
            </a:r>
            <a:endParaRPr kumimoji="0" lang="en-CA"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31973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r>
              <a:rPr lang="fr-FR"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Tout au long des années 1940, la bibliothèque du CNRC continue de se développer sous la direction de Margaret Gill. Aider l'industrie canadienne à se tenir au courant des nouveaux développements de la technologie et de la recherche fait partie de la génétique du CNRC. </a:t>
            </a:r>
            <a:r>
              <a:rPr lang="en-CA" sz="1800" kern="1200" noProof="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a:t>
            </a:r>
            <a:r>
              <a:rPr lang="en-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FR"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1947, le service d’information technique du ministère de la Reconstruction emménage au CNRC. Également connu sous l’acronyme SIT, ce service prête main-forte aux petites et aux moyennes industries de diverses façons. </a:t>
            </a:r>
          </a:p>
          <a:p>
            <a:pPr>
              <a:lnSpc>
                <a:spcPct val="106000"/>
              </a:lnSpc>
              <a:spcAft>
                <a:spcPts val="800"/>
              </a:spcAft>
            </a:pPr>
            <a:endParaRPr lang="fr-CA" sz="1800" noProof="0" dirty="0">
              <a:effectLst/>
              <a:latin typeface="Times New Roman" panose="02020603050405020304" pitchFamily="18" charset="0"/>
              <a:ea typeface="Times New Roman" panose="02020603050405020304" pitchFamily="18" charset="0"/>
            </a:endParaRPr>
          </a:p>
          <a:p>
            <a:pPr>
              <a:lnSpc>
                <a:spcPct val="106000"/>
              </a:lnSpc>
              <a:spcAft>
                <a:spcPts val="800"/>
              </a:spcAft>
            </a:pPr>
            <a:r>
              <a:rPr lang="fr-CA" sz="1800" kern="1200" noProof="0" dirty="0">
                <a:solidFill>
                  <a:srgbClr val="000000"/>
                </a:solidFill>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rPr>
              <a:t>Sautons aux années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1950. Durant cette période, la Bibliothèque du CNRC devient officieusement la Bibliothèque scientifique nationale, puis Margaret Gill prend sa retraite pour être remplacée par Jack E. Brown</a:t>
            </a:r>
            <a:r>
              <a:rPr lang="en-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Au moment de la création de la Bibliothèque nationale du Canada, en 1953, on décide que celle-ci se consacrera aux lettres, aux sciences humaines et aux sciences sociales, alors que la Bibliothèque du CNRC sera plutôt réservée à la documentation scientifique et technique. Par conséquent, en 1957, le directeur de la Bibliothèque du CNRC se voit confier la mission de transformer cette dernière en Bibliothèque scientifique nationale (BSN). </a:t>
            </a:r>
            <a:endParaRPr lang="fr-CA" sz="1800" noProof="0" dirty="0">
              <a:effectLst/>
              <a:latin typeface="Times New Roman" panose="02020603050405020304" pitchFamily="18" charset="0"/>
              <a:ea typeface="Times New Roman" panose="02020603050405020304" pitchFamily="18" charset="0"/>
            </a:endParaRPr>
          </a:p>
          <a:p>
            <a:pPr>
              <a:lnSpc>
                <a:spcPct val="110000"/>
              </a:lnSpc>
            </a:pPr>
            <a:r>
              <a:rPr lang="fr-CA" sz="1800" kern="1200" noProof="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CA" sz="1800" noProof="0" dirty="0">
              <a:effectLst/>
              <a:latin typeface="Times New Roman" panose="02020603050405020304" pitchFamily="18" charset="0"/>
              <a:ea typeface="Times New Roman" panose="02020603050405020304" pitchFamily="18" charset="0"/>
            </a:endParaRPr>
          </a:p>
          <a:p>
            <a:pPr>
              <a:lnSpc>
                <a:spcPct val="110000"/>
              </a:lnSpc>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L’effectif de la bibliothèque grossit avec l’expansion de la collection, et la portée du service prend graduellement de l’ampleur, puisqu’au lieu de répondre uniquement aux besoins du CNRC, la bibliothèque dessert la totalité de la population canadienne, puis les chercheurs du monde entier. De toute évidence, la Bibliothèque scientifique nationale avait besoin d’un emplacement bien à elle. On commence donc à planifier en 1959 la construction d’un nouveau bâtiment, le futur M-55, dont le chantier démarre en août 1971. </a:t>
            </a:r>
            <a:r>
              <a:rPr lang="fr-CA" sz="1800" kern="12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10000"/>
              </a:lnSpc>
            </a:pPr>
            <a:endParaRPr lang="fr-CA" sz="1800" kern="12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tabLst/>
              <a:defRPr/>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Tout cela nous amène dans les années 1960. À l’époque, de nombreuses innovations techniques, qui pourraient sembler banales aujourd’hui, bouleversent radicalement le monde des bibliothèques! La mécanisation et l’automatisation des services débutent à ce moment. En 1963, par exemple, la Bibliothèque scientifique nationale crée la première base de données sur l’ensemble des publications du CNRC. L’année suivante, on adopte le télex pour faciliter la commande de documents et, en 1969, les premières télécopieuses sont installées pour accélérer la diffusion de la documentation. Des progrès minuscules quand on les compare à ceux d’aujourd’hui, mais révolutionnaires pour l’époque.</a:t>
            </a:r>
            <a:endParaRPr lang="fr-CA" sz="1800" noProof="0" dirty="0">
              <a:effectLst/>
              <a:latin typeface="Times New Roman" panose="02020603050405020304" pitchFamily="18" charset="0"/>
              <a:ea typeface="Times New Roman" panose="02020603050405020304" pitchFamily="18" charset="0"/>
            </a:endParaRPr>
          </a:p>
          <a:p>
            <a:pPr>
              <a:lnSpc>
                <a:spcPct val="110000"/>
              </a:lnSpc>
            </a:pPr>
            <a:endParaRPr lang="en-CA"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10000"/>
              </a:lnSpc>
              <a:spcAft>
                <a:spcPts val="800"/>
              </a:spcAft>
            </a:pP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fr-CA" sz="1800" b="1" i="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a:t>
            </a: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fr-CA" sz="1800" kern="12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En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1966, on officialise le statut de la Bibliothèque scientifique nationale.</a:t>
            </a:r>
            <a:endParaRPr lang="fr-CA" sz="1800" noProof="0" dirty="0">
              <a:effectLst/>
              <a:latin typeface="Times New Roman" panose="02020603050405020304" pitchFamily="18" charset="0"/>
              <a:ea typeface="Times New Roman" panose="02020603050405020304" pitchFamily="18" charset="0"/>
            </a:endParaRPr>
          </a:p>
          <a:p>
            <a:pPr>
              <a:lnSpc>
                <a:spcPct val="110000"/>
              </a:lnSpc>
              <a:spcAft>
                <a:spcPts val="800"/>
              </a:spcAft>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L’innovation, se poursuit avec la conception du CAN/SDI, premier service national informatisé de diffusion sélective d’informations, en 1968. L’acronyme CAN/SDI signifiait «  </a:t>
            </a:r>
            <a:r>
              <a:rPr lang="fr-CA" sz="1800" i="1"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Canadian </a:t>
            </a:r>
            <a:r>
              <a:rPr lang="fr-CA" sz="1800" i="1" kern="1200" noProof="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Selective</a:t>
            </a:r>
            <a:r>
              <a:rPr lang="fr-CA" sz="1800" i="1"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CA" sz="1800" i="1" kern="1200" noProof="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Dissemination</a:t>
            </a:r>
            <a:r>
              <a:rPr lang="fr-CA" sz="1800" i="1"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of Information</a:t>
            </a:r>
            <a:r>
              <a:rPr lang="fr-CA" sz="1800" i="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ou Service canadien de diffusion sélective de l’information. Cet outil a été donné a l’UNESCO en 1971 pour distribution gratuite à travers le monde. </a:t>
            </a:r>
          </a:p>
          <a:p>
            <a:pPr>
              <a:lnSpc>
                <a:spcPct val="110000"/>
              </a:lnSpc>
              <a:spcAft>
                <a:spcPts val="800"/>
              </a:spcAft>
            </a:pPr>
            <a:endParaRPr lang="fr-CA" sz="1800" noProof="0" dirty="0">
              <a:effectLst/>
              <a:latin typeface="Times New Roman" panose="02020603050405020304" pitchFamily="18" charset="0"/>
              <a:ea typeface="Times New Roman" panose="02020603050405020304" pitchFamily="18" charset="0"/>
            </a:endParaRPr>
          </a:p>
          <a:p>
            <a:pPr>
              <a:lnSpc>
                <a:spcPct val="110000"/>
              </a:lnSpc>
              <a:spcAft>
                <a:spcPts val="800"/>
              </a:spcAft>
            </a:pP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fr-CA" sz="1800" b="1" i="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a:t>
            </a: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fr-CA" sz="1800" kern="12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Un autre outil voit le jour en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1972. Jumelées à un moteur de recherche courant et à son langage de commande, les bandes magnétiques du CAN/SDI deviennent le CAN/OLE (pour « </a:t>
            </a:r>
            <a:r>
              <a:rPr lang="fr-CA" sz="1800" i="1"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Canadian Online </a:t>
            </a:r>
            <a:r>
              <a:rPr lang="fr-CA" sz="1800" i="1" kern="1200" noProof="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Enquiry</a:t>
            </a:r>
            <a:r>
              <a:rPr lang="fr-CA" sz="1800" i="1"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premier système d’interrogation en direct du Canada. Le CAN/OLE permet de consulter quelques-uns des principaux index de la documentation scientifique reconnus à l’échelon international ainsi que l’index plus modeste des bases de données scientifiques et techniques du Canada. </a:t>
            </a:r>
          </a:p>
          <a:p>
            <a:pPr>
              <a:lnSpc>
                <a:spcPct val="110000"/>
              </a:lnSpc>
              <a:spcAft>
                <a:spcPts val="800"/>
              </a:spcAft>
            </a:pPr>
            <a:endParaRPr lang="fr-CA" sz="1800" b="1" noProof="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tabLst/>
              <a:defRPr/>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 1969, le cabinet confie au CNRC la tâche de mettre au point un système national d’information scientifique et technique, si bien que 5 and plus tard, la Bibliothèque scientifique nationale et le Service d’information technique (SIT), mentionné sur la diapositive précédente, fusionnent pour engendrer l’ICIST ou Institut canadien de l’information scientifique et technique. </a:t>
            </a:r>
            <a:r>
              <a:rPr lang="fr-FR"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La fusion a duré 4 ans, SIT s'est ensuite détaché pour former le Programme d'aide à la recherche industrielle (PARI).</a:t>
            </a:r>
            <a:endPar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pPr>
            <a:r>
              <a:rPr lang="fr-CA" sz="1800" b="1" kern="1200" noProof="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tabLst/>
              <a:defRPr/>
            </a:pP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fr-CA" sz="1800" b="1" i="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a:t>
            </a:r>
            <a:r>
              <a:rPr lang="fr-CA" sz="1800" b="1"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fr-CA" sz="1800" b="0" kern="1200" noProof="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Nous célébrons les 100 ans de la bibliothèque scientifique nationale cette année. </a:t>
            </a: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C’est aussi il y a 50 ans, en 1974, qu’est inauguré le nouveau foyer de l’ICIST, le M-55, véritable joyau de l’architecture moderne, situé au cœur même du campus du chemin de Montréal.</a:t>
            </a:r>
            <a:endParaRPr lang="fr-CA" sz="1800" noProof="0" dirty="0">
              <a:effectLst/>
              <a:latin typeface="Times New Roman" panose="02020603050405020304" pitchFamily="18" charset="0"/>
              <a:ea typeface="Times New Roman" panose="02020603050405020304" pitchFamily="18" charset="0"/>
            </a:endParaRPr>
          </a:p>
          <a:p>
            <a:pPr>
              <a:lnSpc>
                <a:spcPct val="110000"/>
              </a:lnSpc>
            </a:pPr>
            <a:endParaRPr lang="en-US" sz="1800" dirty="0">
              <a:effectLst/>
              <a:latin typeface="Times New Roman" panose="02020603050405020304" pitchFamily="18" charset="0"/>
              <a:ea typeface="Times New Roman" panose="02020603050405020304" pitchFamily="18" charset="0"/>
            </a:endParaRPr>
          </a:p>
          <a:p>
            <a:pPr>
              <a:lnSpc>
                <a:spcPct val="110000"/>
              </a:lnSpc>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L’édifice à l’ancienne adresse (100, promenade Sussex) abrite toujours les archives du CNRC, où sont préservés les documents anciens. Les archives servent également de centre de ressources et facilitent les projets historiques sur le CNRC. </a:t>
            </a:r>
          </a:p>
          <a:p>
            <a:pPr>
              <a:lnSpc>
                <a:spcPct val="110000"/>
              </a:lnSpc>
            </a:pPr>
            <a:endPar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Nous offrons des visites guidées des archives et du M-55 ce mois-ci. </a:t>
            </a:r>
            <a:endParaRPr lang="fr-CA" sz="1800" noProof="0" dirty="0">
              <a:effectLst/>
              <a:latin typeface="Times New Roman" panose="02020603050405020304" pitchFamily="18" charset="0"/>
              <a:ea typeface="Times New Roman" panose="02020603050405020304" pitchFamily="18" charset="0"/>
            </a:endParaRPr>
          </a:p>
          <a:p>
            <a:pPr>
              <a:lnSpc>
                <a:spcPct val="110000"/>
              </a:lnSpc>
            </a:pPr>
            <a:r>
              <a:rPr lang="fr-CA" sz="1800" kern="12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fr-CA" sz="1800" noProof="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tabLst/>
              <a:defRPr/>
            </a:pPr>
            <a:r>
              <a:rPr lang="fr-CA" sz="1800" kern="12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Finalement, en 1979, après plus de 20 années de services, Jack E. Brown part pour la retraite, et remplacé par Elmer V. Smith. Ce nouveau directeur général de l’ICIST est appelé à devenir l’ardent et progressiste défenseur des avancées de l’institution.</a:t>
            </a:r>
          </a:p>
          <a:p>
            <a:pPr>
              <a:lnSpc>
                <a:spcPct val="110000"/>
              </a:lnSpc>
            </a:pPr>
            <a:endParaRPr lang="fr-CA" sz="1800" kern="1200" noProof="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800" baseline="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800" b="1" baseline="0" noProof="0" dirty="0"/>
              <a:t>Liens</a:t>
            </a:r>
            <a:endParaRPr lang="fr-CA" sz="1800" noProof="0" dirty="0">
              <a:effectLst/>
              <a:latin typeface="Times New Roman" panose="02020603050405020304" pitchFamily="18" charset="0"/>
              <a:ea typeface="Times New Roman" panose="02020603050405020304" pitchFamily="18" charset="0"/>
            </a:endParaRPr>
          </a:p>
          <a:p>
            <a:pPr marL="342900" lvl="1" indent="-342900" algn="l" defTabSz="914400" rtl="0" eaLnBrk="1" latinLnBrk="0" hangingPunct="1">
              <a:lnSpc>
                <a:spcPct val="110000"/>
              </a:lnSpc>
              <a:buFont typeface="Arial" panose="020B0604020202020204" pitchFamily="34" charset="0"/>
              <a:buChar char="•"/>
            </a:pPr>
            <a:r>
              <a:rPr lang="fr-CA" b="0" noProof="0" dirty="0"/>
              <a:t>Visite de la bibliothèque</a:t>
            </a:r>
          </a:p>
          <a:p>
            <a:pPr marL="342900" lvl="1" indent="-342900" algn="l" defTabSz="914400" rtl="0" eaLnBrk="1" latinLnBrk="0" hangingPunct="1">
              <a:lnSpc>
                <a:spcPct val="110000"/>
              </a:lnSpc>
              <a:buFont typeface="Arial" panose="020B0604020202020204" pitchFamily="34" charset="0"/>
              <a:buChar char="•"/>
            </a:pPr>
            <a:r>
              <a:rPr lang="fr-CA" b="0" noProof="0" dirty="0"/>
              <a:t>Visite des archives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1757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L’expansion de la bibliothèque se poursuit dans les années 1980 et 1990, avec les nombreux changements et adaptations qu’exigent l’avènement du numérique.</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1980, la bibliothèque (ICIST) inaugure un service qui élaborera, produira et diffusera des données scientifiques numériques après évaluation critique. Le système CAN/SND consiste en 13 bases de données ultra techniques en chimie analytique, structure moléculaire et biologie moléculaire. C’est le seul système au monde à réunir au même endroit toutes les bases de données en cristallographie. </a:t>
            </a:r>
          </a:p>
          <a:p>
            <a:pPr>
              <a:lnSpc>
                <a:spcPct val="107000"/>
              </a:lnSpc>
              <a:spcAft>
                <a:spcPts val="800"/>
              </a:spcAft>
            </a:pPr>
            <a:endParaRPr lang="fr-CA"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1983, la bibliothèque enregistre au-delà de 200 000 copies produites et prêts de documents, soit plus que tous les autres centres d’information en Amérique du Nord. Deux ans plus tard, la collection s’étale sur plus de 50 kilomètres d’étagères.  </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Les années 1990 voient l’ICIST amorcer son passage au numérique. La décennie débute avec le départ d’Elmer V. Smith pour la retraite en 1991, aussitôt remplacé par Margot Montgomery à la direction générale de l’institut. Sous son règne s’échafaude une stratégie visant la prestation des services de l’ICIST à l’échelon international.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En 1993, l’ICIST possède la plus vaste collection d’ouvrages scientifiques et techniques d’Amérique du Nord. La même année est dévoilé Romulus, un produit mis au point avec la collaboration de la Bibliothèque nationale du Canada (BNC). Premier CD-ROM conçu par le CNRC, Romulus renferme la liste consolidée des périodiques scientifiques conservés dans les bibliothèques canadiennes. La liste, dressée par l’ICIST et la Bibliothèque nationale du Canada, existe sous forme de base de données depuis 1965. L’année suivant la diffusion de Romulus, l’Association canadienne des bibliothèques décerne un prix à l’institut pour cette réalisation (en 1994).</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Lors du passage aux services en ligne, … on abandonne le télex, introduit en 1964, pour accepter les premières demandes par Internet et, en 1994, l’ICIST inaugure son premier site Web.</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La même année (1994), avec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IntelliDoc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tout le service de diffusion de documents de la bibliothèque s’informatise. </a:t>
            </a:r>
            <a:r>
              <a:rPr lang="fr-CA" sz="1800" noProof="0" dirty="0" err="1">
                <a:effectLst/>
                <a:latin typeface="Calibri" panose="020F0502020204030204" pitchFamily="34" charset="0"/>
                <a:ea typeface="Calibri" panose="020F0502020204030204" pitchFamily="34" charset="0"/>
                <a:cs typeface="Times New Roman" panose="02020603050405020304" pitchFamily="18" charset="0"/>
              </a:rPr>
              <a:t>IntelliDoc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devient l’épine dorsale du service de diffusion des documents de l’ICIST, avec la distribution annuelle d’un million de documents à sa clientèle, à son apogée. En 1995, le système reçoit un prix d’excellence par les éditeurs de Canadian Business, qui tiennent à souligner la « conception d’une solution remarquable en technologie de l’information ».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Du milieu à la fin des années 1990, de plus en plus de travaux scientifiques sont publiés par voie électronique, si bien qu’en 1995, on met fin aux services CAN/SND et CAN/OLE, dont nous avons déjà parlé brièvement.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En 1997, l’ICIST inaugure sa bibliothèque virtuelle, qui permet aux instituts de recherche du CNRC d’accéder directement à ses services, partout au pays. L’ICIST met au point des systèmes d’authentification et d’autorisation pour protéger les droits des éditeurs tout en laissant les utilisateurs obtenir les informations dont ils ont besoin.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De 1997 à 1999, l’ICIST convertit son réseau national de filiales en centres d’information et étend ses services à l’ensemble des chercheurs au pays. En 1999, l’institut dirige 10 centres d’information, à travers le pays (St. John's, Halifax, Boucherville, Montréal, Ottawa, London, Winnipeg, Saskatoon, Victoria et Vancouver). En 2005, on retrouve 17 centres d’information à la grandeur du pays. Certains d’entre vous se souviennent sans doute de ces centres d’information et des bibliothécaires qui y travaillaient.</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En 1998, l’ICIST crée la base de données Expertise du CNRC et la dévoile la même année. Expertise permet d’accéder directement à plus de 1700 employés du CNRC, dont le savoir-faire peut être partagé avec l’industrie, les universités et les autres ministères. Le CNRC s’en sert toujours et continue d’en assurer l’administration sous la forme de son nouveau Répertoire des scientifiques.</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a:t>
            </a:r>
            <a:r>
              <a:rPr lang="fr-CA" sz="1800" b="1" noProof="0" dirty="0">
                <a:effectLst/>
                <a:latin typeface="Calibri" panose="020F0502020204030204" pitchFamily="34" charset="0"/>
                <a:ea typeface="Calibri" panose="020F0502020204030204" pitchFamily="34" charset="0"/>
                <a:cs typeface="Times New Roman" panose="02020603050405020304" pitchFamily="18" charset="0"/>
              </a:rPr>
              <a:t>CLIC</a:t>
            </a:r>
            <a:r>
              <a:rPr lang="fr-CA" sz="1800" noProof="0" dirty="0">
                <a:effectLst/>
                <a:latin typeface="Calibri" panose="020F0502020204030204" pitchFamily="34" charset="0"/>
                <a:ea typeface="Calibri" panose="020F0502020204030204" pitchFamily="34" charset="0"/>
                <a:cs typeface="Times New Roman" panose="02020603050405020304" pitchFamily="18" charset="0"/>
              </a:rPr>
              <a:t>*  À la fin du millénaire, la bibliothèque abrite au-delà de 8 millions de documents et reçoit plus de 3 500 demandes par jour. </a:t>
            </a:r>
            <a:endParaRPr lang="fr-CA"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7979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0" y="1970690"/>
            <a:ext cx="6477000" cy="668144"/>
          </a:xfrm>
        </p:spPr>
        <p:txBody>
          <a:bodyPr lIns="0" tIns="0" rIns="0" bIns="0" anchor="b">
            <a:noAutofit/>
          </a:bodyPr>
          <a:lstStyle>
            <a:lvl1pPr algn="l">
              <a:defRPr sz="4000" b="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25450" y="2775992"/>
            <a:ext cx="6477000" cy="524257"/>
          </a:xfrm>
        </p:spPr>
        <p:txBody>
          <a:bodyPr lIns="0" tIns="0" rIns="0" bIns="0" anchor="t">
            <a:noAutofit/>
          </a:bodyPr>
          <a:lstStyle>
            <a:lvl1pPr marL="0" indent="0" algn="l">
              <a:spcBef>
                <a:spcPts val="0"/>
              </a:spcBef>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372356764"/>
      </p:ext>
    </p:extLst>
  </p:cSld>
  <p:clrMapOvr>
    <a:masterClrMapping/>
  </p:clrMapOvr>
  <p:transition>
    <p:fade/>
  </p:transition>
  <p:extLst>
    <p:ext uri="{DCECCB84-F9BA-43D5-87BE-67443E8EF086}">
      <p15:sldGuideLst xmlns:p15="http://schemas.microsoft.com/office/powerpoint/2012/main">
        <p15:guide id="9" orient="horz" pos="1620">
          <p15:clr>
            <a:srgbClr val="FBAE40"/>
          </p15:clr>
        </p15:guide>
        <p15:guide id="10" pos="2880">
          <p15:clr>
            <a:srgbClr val="FBAE40"/>
          </p15:clr>
        </p15:guide>
        <p15:guide id="11" pos="272">
          <p15:clr>
            <a:srgbClr val="FBAE40"/>
          </p15:clr>
        </p15:guide>
        <p15:guide id="12" pos="54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allout page">
    <p:bg>
      <p:bgPr>
        <a:solidFill>
          <a:srgbClr val="00668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52000"/>
            <a:ext cx="7920000" cy="756000"/>
          </a:xfrm>
        </p:spPr>
        <p:txBody>
          <a:bodyPr anchor="b">
            <a:noAutofit/>
          </a:bodyPr>
          <a:lstStyle>
            <a:lvl1pPr>
              <a:defRPr sz="2800" b="0">
                <a:solidFill>
                  <a:schemeClr val="bg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57721859-2E36-59C7-2119-96C944ABF688}"/>
              </a:ext>
            </a:extLst>
          </p:cNvPr>
          <p:cNvSpPr>
            <a:spLocks noGrp="1"/>
          </p:cNvSpPr>
          <p:nvPr>
            <p:ph type="body" sz="quarter" idx="12"/>
          </p:nvPr>
        </p:nvSpPr>
        <p:spPr>
          <a:xfrm>
            <a:off x="431799" y="1116000"/>
            <a:ext cx="7920000" cy="1440000"/>
          </a:xfrm>
        </p:spPr>
        <p:txBody>
          <a:bodyPr anchor="t">
            <a:noAutofit/>
          </a:bodyPr>
          <a:lstStyle>
            <a:lvl1pPr>
              <a:defRPr sz="1800">
                <a:solidFill>
                  <a:schemeClr val="bg1"/>
                </a:solidFill>
              </a:defRPr>
            </a:lvl1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lang="en-US"/>
              <a:t>Click to edit Master text styles</a:t>
            </a:r>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134689492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End">
    <p:bg>
      <p:bgPr>
        <a:solidFill>
          <a:srgbClr val="00335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0" y="1771793"/>
            <a:ext cx="7194550" cy="662799"/>
          </a:xfrm>
        </p:spPr>
        <p:txBody>
          <a:bodyPr lIns="0" tIns="0" rIns="0" bIns="0" anchor="t">
            <a:noAutofit/>
          </a:bodyPr>
          <a:lstStyle>
            <a:lvl1pPr algn="l">
              <a:defRPr sz="4400" b="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25450" y="2571750"/>
            <a:ext cx="7194550" cy="524257"/>
          </a:xfrm>
        </p:spPr>
        <p:txBody>
          <a:bodyPr lIns="0" tIns="0" rIns="0" bIns="0" anchor="t">
            <a:noAutofit/>
          </a:bodyPr>
          <a:lstStyle>
            <a:lvl1pPr marL="0" indent="0" algn="l">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17839329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13" name="Rectangle 12"/>
          <p:cNvSpPr/>
          <p:nvPr userDrawn="1"/>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accent2"/>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p:txBody>
          <a:bodyPr/>
          <a:lstStyle/>
          <a:p>
            <a:fld id="{77E68ECE-59D7-452D-8595-BBB947F3BD2D}" type="slidenum">
              <a:rPr lang="en-US" smtClean="0"/>
              <a:pPr/>
              <a:t>‹#›</a:t>
            </a:fld>
            <a:endParaRPr lang="en-US" dirty="0"/>
          </a:p>
        </p:txBody>
      </p:sp>
      <p:sp>
        <p:nvSpPr>
          <p:cNvPr id="10" name="Text Placeholder 9"/>
          <p:cNvSpPr>
            <a:spLocks noGrp="1"/>
          </p:cNvSpPr>
          <p:nvPr>
            <p:ph type="body" sz="quarter" idx="12"/>
          </p:nvPr>
        </p:nvSpPr>
        <p:spPr>
          <a:xfrm>
            <a:off x="428264" y="1431925"/>
            <a:ext cx="8185913" cy="2973388"/>
          </a:xfrm>
        </p:spPr>
        <p:txBody>
          <a:bodyPr/>
          <a:lstStyle>
            <a:lvl1pPr>
              <a:lnSpc>
                <a:spcPct val="100000"/>
              </a:lnSpc>
              <a:defRPr>
                <a:solidFill>
                  <a:schemeClr val="tx2"/>
                </a:solidFill>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825" y="4832472"/>
            <a:ext cx="493740" cy="141430"/>
          </a:xfrm>
          <a:prstGeom prst="rect">
            <a:avLst/>
          </a:prstGeom>
        </p:spPr>
      </p:pic>
    </p:spTree>
    <p:extLst>
      <p:ext uri="{BB962C8B-B14F-4D97-AF65-F5344CB8AC3E}">
        <p14:creationId xmlns:p14="http://schemas.microsoft.com/office/powerpoint/2010/main" val="44496705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F2007-8A48-435E-8CAF-8F2A69F9F337}"/>
              </a:ext>
            </a:extLst>
          </p:cNvPr>
          <p:cNvSpPr>
            <a:spLocks noGrp="1"/>
          </p:cNvSpPr>
          <p:nvPr>
            <p:ph type="title"/>
          </p:nvPr>
        </p:nvSpPr>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01DBC6C-A95B-4606-966C-13CE5FF319C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9B025FB-F6B7-4828-87FA-3D2F503655CD}"/>
              </a:ext>
            </a:extLst>
          </p:cNvPr>
          <p:cNvSpPr>
            <a:spLocks noGrp="1"/>
          </p:cNvSpPr>
          <p:nvPr>
            <p:ph type="dt" sz="half" idx="10"/>
          </p:nvPr>
        </p:nvSpPr>
        <p:spPr/>
        <p:txBody>
          <a:bodyPr/>
          <a:lstStyle/>
          <a:p>
            <a:fld id="{DE50F6D2-BD8A-4412-BA44-446B1A64A516}" type="datetimeFigureOut">
              <a:rPr lang="en-CA" smtClean="0"/>
              <a:t>2024-12-19</a:t>
            </a:fld>
            <a:endParaRPr lang="en-CA"/>
          </a:p>
        </p:txBody>
      </p:sp>
      <p:sp>
        <p:nvSpPr>
          <p:cNvPr id="5" name="Footer Placeholder 4">
            <a:extLst>
              <a:ext uri="{FF2B5EF4-FFF2-40B4-BE49-F238E27FC236}">
                <a16:creationId xmlns:a16="http://schemas.microsoft.com/office/drawing/2014/main" id="{28F4E67D-427F-45C9-8FC2-8214709D44F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AB73998-BA4D-4677-AF76-09111AB67347}"/>
              </a:ext>
            </a:extLst>
          </p:cNvPr>
          <p:cNvSpPr>
            <a:spLocks noGrp="1"/>
          </p:cNvSpPr>
          <p:nvPr>
            <p:ph type="sldNum" sz="quarter" idx="12"/>
          </p:nvPr>
        </p:nvSpPr>
        <p:spPr/>
        <p:txBody>
          <a:bodyPr/>
          <a:lstStyle/>
          <a:p>
            <a:fld id="{920D54A8-A43B-4FAC-87FA-7155E4EBCFDB}" type="slidenum">
              <a:rPr lang="en-CA" smtClean="0"/>
              <a:t>‹#›</a:t>
            </a:fld>
            <a:endParaRPr lang="en-CA"/>
          </a:p>
        </p:txBody>
      </p:sp>
    </p:spTree>
    <p:extLst>
      <p:ext uri="{BB962C8B-B14F-4D97-AF65-F5344CB8AC3E}">
        <p14:creationId xmlns:p14="http://schemas.microsoft.com/office/powerpoint/2010/main" val="1036053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_1">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327369" y="273844"/>
            <a:ext cx="8489263" cy="698219"/>
          </a:xfrm>
        </p:spPr>
        <p:txBody>
          <a:bodyPr tIns="91440" bIns="0">
            <a:noAutofit/>
          </a:bodyPr>
          <a:lstStyle>
            <a:lvl1pPr algn="ctr">
              <a:defRPr sz="3750">
                <a:solidFill>
                  <a:schemeClr val="accent5"/>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327369" y="972063"/>
            <a:ext cx="8489263" cy="431006"/>
          </a:xfrm>
        </p:spPr>
        <p:txBody>
          <a:bodyPr>
            <a:noAutofit/>
          </a:bodyPr>
          <a:lstStyle>
            <a:lvl1pPr marL="0" indent="0" algn="ctr">
              <a:buNone/>
              <a:defRPr sz="1500" b="1" cap="all" spc="225" baseline="0">
                <a:solidFill>
                  <a:schemeClr val="accent5"/>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320827"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554025"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772377"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4007663"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26016"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444368"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XXXX</a:t>
            </a:r>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672728"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XXXX</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320827"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54025"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772377"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007663"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226016"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444368"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672728"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320827"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542373"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763918" y="2691373"/>
            <a:ext cx="1159990"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08091"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29636"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51181"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72728"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310259"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20518"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30777"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41036"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51295"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61554" y="3758184"/>
            <a:ext cx="1282446" cy="1385316"/>
          </a:xfrm>
        </p:spPr>
        <p:txBody>
          <a:bodyPr anchor="ctr">
            <a:normAutofit/>
          </a:bodyP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916571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_2">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92887" y="273844"/>
            <a:ext cx="8958227" cy="693532"/>
          </a:xfrm>
        </p:spPr>
        <p:txBody>
          <a:bodyPr tIns="91440" bIns="0">
            <a:noAutofit/>
          </a:bodyPr>
          <a:lstStyle>
            <a:lvl1pPr algn="ctr">
              <a:defRPr sz="3750">
                <a:solidFill>
                  <a:schemeClr val="accent5"/>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92887" y="972063"/>
            <a:ext cx="8958227" cy="431006"/>
          </a:xfrm>
        </p:spPr>
        <p:txBody>
          <a:bodyPr>
            <a:noAutofit/>
          </a:bodyPr>
          <a:lstStyle>
            <a:lvl1pPr marL="0" indent="0" algn="ctr">
              <a:buNone/>
              <a:defRPr sz="1500" b="1" cap="all" spc="225" baseline="0">
                <a:solidFill>
                  <a:schemeClr val="accent5"/>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0"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71928"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71928"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379445"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79444"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305687"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295972" y="345818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13374"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611374"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673155"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673155"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997607"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97606"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3917061"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16490" y="345818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26263"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22748"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03535"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03535"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615768"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15767"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532721"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32721" y="3458189"/>
            <a:ext cx="1309878" cy="1385316"/>
          </a:xfrm>
        </p:spPr>
        <p:txBody>
          <a:bodyPr anchor="ctr">
            <a:normAutofit/>
          </a:bodyPr>
          <a:lstStyle>
            <a:lvl1pPr marL="0" indent="0" algn="ctr">
              <a:buNone/>
              <a:defRPr sz="1200"/>
            </a:lvl1pPr>
          </a:lstStyle>
          <a:p>
            <a:pPr lvl="0"/>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34122"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834122"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917728"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917728"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Tree>
    <p:extLst>
      <p:ext uri="{BB962C8B-B14F-4D97-AF65-F5344CB8AC3E}">
        <p14:creationId xmlns:p14="http://schemas.microsoft.com/office/powerpoint/2010/main" val="2693611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_3">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481685" cy="698219"/>
          </a:xfrm>
        </p:spPr>
        <p:txBody>
          <a:bodyPr tIns="91440" bIns="0">
            <a:noAutofit/>
          </a:bodyPr>
          <a:lstStyle>
            <a:lvl1pPr algn="l">
              <a:defRPr sz="3750">
                <a:solidFill>
                  <a:schemeClr val="accent4"/>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421481" y="972063"/>
            <a:ext cx="8484227" cy="431006"/>
          </a:xfrm>
        </p:spPr>
        <p:txBody>
          <a:bodyPr>
            <a:noAutofit/>
          </a:bodyPr>
          <a:lstStyle>
            <a:lvl1pPr marL="0" indent="0" algn="l">
              <a:buNone/>
              <a:defRPr sz="1500" b="0" cap="all" spc="225" baseline="0">
                <a:solidFill>
                  <a:schemeClr val="accent6">
                    <a:lumMod val="75000"/>
                  </a:schemeClr>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426660"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657344"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888028"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118712"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49396"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580080"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810764"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24119" y="2461697"/>
            <a:ext cx="1094943"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58609" y="2461697"/>
            <a:ext cx="1097280"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895435"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140510"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60187"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580079"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10764"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306538"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6" name="Picture Placeholder 33">
            <a:extLst>
              <a:ext uri="{FF2B5EF4-FFF2-40B4-BE49-F238E27FC236}">
                <a16:creationId xmlns:a16="http://schemas.microsoft.com/office/drawing/2014/main" id="{205F58A7-5C5A-5AEB-01EA-BF85602BA233}"/>
              </a:ext>
            </a:extLst>
          </p:cNvPr>
          <p:cNvSpPr>
            <a:spLocks noGrp="1"/>
          </p:cNvSpPr>
          <p:nvPr>
            <p:ph type="pic" sz="quarter" idx="39"/>
          </p:nvPr>
        </p:nvSpPr>
        <p:spPr>
          <a:xfrm>
            <a:off x="508038"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579150" y="4193224"/>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Picture Placeholder 33">
            <a:extLst>
              <a:ext uri="{FF2B5EF4-FFF2-40B4-BE49-F238E27FC236}">
                <a16:creationId xmlns:a16="http://schemas.microsoft.com/office/drawing/2014/main" id="{B6E82F90-717A-C484-C839-87784F130D4F}"/>
              </a:ext>
            </a:extLst>
          </p:cNvPr>
          <p:cNvSpPr>
            <a:spLocks noGrp="1"/>
          </p:cNvSpPr>
          <p:nvPr>
            <p:ph type="pic" sz="quarter" idx="40"/>
          </p:nvPr>
        </p:nvSpPr>
        <p:spPr>
          <a:xfrm>
            <a:off x="1781214"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799782"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997834"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4022424" y="4186080"/>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0" name="Picture Placeholder 33">
            <a:extLst>
              <a:ext uri="{FF2B5EF4-FFF2-40B4-BE49-F238E27FC236}">
                <a16:creationId xmlns:a16="http://schemas.microsoft.com/office/drawing/2014/main" id="{4F7DD637-FE82-C2DD-CE9D-CAF8C85949EF}"/>
              </a:ext>
            </a:extLst>
          </p:cNvPr>
          <p:cNvSpPr>
            <a:spLocks noGrp="1"/>
          </p:cNvSpPr>
          <p:nvPr>
            <p:ph type="pic" sz="quarter" idx="41"/>
          </p:nvPr>
        </p:nvSpPr>
        <p:spPr>
          <a:xfrm>
            <a:off x="4227707"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43149"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4" name="Picture Placeholder 33">
            <a:extLst>
              <a:ext uri="{FF2B5EF4-FFF2-40B4-BE49-F238E27FC236}">
                <a16:creationId xmlns:a16="http://schemas.microsoft.com/office/drawing/2014/main" id="{C4A8C7FA-CD1F-E69D-BBCB-ECD5238CF66E}"/>
              </a:ext>
            </a:extLst>
          </p:cNvPr>
          <p:cNvSpPr>
            <a:spLocks noGrp="1"/>
          </p:cNvSpPr>
          <p:nvPr>
            <p:ph type="pic" sz="quarter" idx="42"/>
          </p:nvPr>
        </p:nvSpPr>
        <p:spPr>
          <a:xfrm>
            <a:off x="5447816"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459569" y="4186079"/>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5" name="Picture Placeholder 33">
            <a:extLst>
              <a:ext uri="{FF2B5EF4-FFF2-40B4-BE49-F238E27FC236}">
                <a16:creationId xmlns:a16="http://schemas.microsoft.com/office/drawing/2014/main" id="{C961B005-4AAE-A698-EEB7-4D65F5571C5D}"/>
              </a:ext>
            </a:extLst>
          </p:cNvPr>
          <p:cNvSpPr>
            <a:spLocks noGrp="1"/>
          </p:cNvSpPr>
          <p:nvPr>
            <p:ph type="pic" sz="quarter" idx="43"/>
          </p:nvPr>
        </p:nvSpPr>
        <p:spPr>
          <a:xfrm>
            <a:off x="6660681"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680215" y="3765589"/>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3" name="Picture Placeholder 33">
            <a:extLst>
              <a:ext uri="{FF2B5EF4-FFF2-40B4-BE49-F238E27FC236}">
                <a16:creationId xmlns:a16="http://schemas.microsoft.com/office/drawing/2014/main" id="{5FA6CD30-9A88-B77E-FAE4-3CB0483E3D9C}"/>
              </a:ext>
            </a:extLst>
          </p:cNvPr>
          <p:cNvSpPr>
            <a:spLocks noGrp="1"/>
          </p:cNvSpPr>
          <p:nvPr>
            <p:ph type="pic" sz="quarter" idx="44"/>
          </p:nvPr>
        </p:nvSpPr>
        <p:spPr>
          <a:xfrm>
            <a:off x="7893628"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cxnSp>
        <p:nvCxnSpPr>
          <p:cNvPr id="4" name="Straight Connector 3">
            <a:extLst>
              <a:ext uri="{FF2B5EF4-FFF2-40B4-BE49-F238E27FC236}">
                <a16:creationId xmlns:a16="http://schemas.microsoft.com/office/drawing/2014/main" id="{AC36CCF3-BEA1-9532-897E-60B21F9E0C38}"/>
              </a:ext>
              <a:ext uri="{C183D7F6-B498-43B3-948B-1728B52AA6E4}">
                <adec:decorative xmlns:adec="http://schemas.microsoft.com/office/drawing/2017/decorative" val="1"/>
              </a:ext>
            </a:extLst>
          </p:cNvPr>
          <p:cNvCxnSpPr>
            <a:cxnSpLocks/>
          </p:cNvCxnSpPr>
          <p:nvPr userDrawn="1"/>
        </p:nvCxnSpPr>
        <p:spPr>
          <a:xfrm>
            <a:off x="545646" y="2185885"/>
            <a:ext cx="821615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CAC45EB9-89EB-6947-3E66-7A20AAFF3989}"/>
              </a:ext>
              <a:ext uri="{C183D7F6-B498-43B3-948B-1728B52AA6E4}">
                <adec:decorative xmlns:adec="http://schemas.microsoft.com/office/drawing/2017/decorative" val="1"/>
              </a:ext>
            </a:extLst>
          </p:cNvPr>
          <p:cNvSpPr/>
          <p:nvPr userDrawn="1"/>
        </p:nvSpPr>
        <p:spPr>
          <a:xfrm>
            <a:off x="48733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a:extLst>
              <a:ext uri="{FF2B5EF4-FFF2-40B4-BE49-F238E27FC236}">
                <a16:creationId xmlns:a16="http://schemas.microsoft.com/office/drawing/2014/main" id="{AC14FCA1-3191-C23A-11F4-1E05F0F06058}"/>
              </a:ext>
              <a:ext uri="{C183D7F6-B498-43B3-948B-1728B52AA6E4}">
                <adec:decorative xmlns:adec="http://schemas.microsoft.com/office/drawing/2017/decorative" val="1"/>
              </a:ext>
            </a:extLst>
          </p:cNvPr>
          <p:cNvSpPr/>
          <p:nvPr userDrawn="1"/>
        </p:nvSpPr>
        <p:spPr>
          <a:xfrm>
            <a:off x="17648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35" name="Oval 34">
            <a:extLst>
              <a:ext uri="{FF2B5EF4-FFF2-40B4-BE49-F238E27FC236}">
                <a16:creationId xmlns:a16="http://schemas.microsoft.com/office/drawing/2014/main" id="{632D85A6-CD18-3D44-4ED3-479E8007C700}"/>
              </a:ext>
              <a:ext uri="{C183D7F6-B498-43B3-948B-1728B52AA6E4}">
                <adec:decorative xmlns:adec="http://schemas.microsoft.com/office/drawing/2017/decorative" val="1"/>
              </a:ext>
            </a:extLst>
          </p:cNvPr>
          <p:cNvSpPr/>
          <p:nvPr userDrawn="1"/>
        </p:nvSpPr>
        <p:spPr>
          <a:xfrm>
            <a:off x="29840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36" name="Oval 35">
            <a:extLst>
              <a:ext uri="{FF2B5EF4-FFF2-40B4-BE49-F238E27FC236}">
                <a16:creationId xmlns:a16="http://schemas.microsoft.com/office/drawing/2014/main" id="{1BE9538A-7671-5716-2083-4863DE6FC81D}"/>
              </a:ext>
              <a:ext uri="{C183D7F6-B498-43B3-948B-1728B52AA6E4}">
                <adec:decorative xmlns:adec="http://schemas.microsoft.com/office/drawing/2017/decorative" val="1"/>
              </a:ext>
            </a:extLst>
          </p:cNvPr>
          <p:cNvSpPr/>
          <p:nvPr userDrawn="1"/>
        </p:nvSpPr>
        <p:spPr>
          <a:xfrm>
            <a:off x="420282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Oval 37">
            <a:extLst>
              <a:ext uri="{FF2B5EF4-FFF2-40B4-BE49-F238E27FC236}">
                <a16:creationId xmlns:a16="http://schemas.microsoft.com/office/drawing/2014/main" id="{4EEF2032-047A-A048-2DAB-A434ACAEB2A3}"/>
              </a:ext>
              <a:ext uri="{C183D7F6-B498-43B3-948B-1728B52AA6E4}">
                <adec:decorative xmlns:adec="http://schemas.microsoft.com/office/drawing/2017/decorative" val="1"/>
              </a:ext>
            </a:extLst>
          </p:cNvPr>
          <p:cNvSpPr/>
          <p:nvPr userDrawn="1"/>
        </p:nvSpPr>
        <p:spPr>
          <a:xfrm>
            <a:off x="54224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a:extLst>
              <a:ext uri="{FF2B5EF4-FFF2-40B4-BE49-F238E27FC236}">
                <a16:creationId xmlns:a16="http://schemas.microsoft.com/office/drawing/2014/main" id="{F947350C-96CE-8D5D-6815-4E48490F771E}"/>
              </a:ext>
              <a:ext uri="{C183D7F6-B498-43B3-948B-1728B52AA6E4}">
                <adec:decorative xmlns:adec="http://schemas.microsoft.com/office/drawing/2017/decorative" val="1"/>
              </a:ext>
            </a:extLst>
          </p:cNvPr>
          <p:cNvSpPr/>
          <p:nvPr userDrawn="1"/>
        </p:nvSpPr>
        <p:spPr>
          <a:xfrm>
            <a:off x="6641224"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a:extLst>
              <a:ext uri="{FF2B5EF4-FFF2-40B4-BE49-F238E27FC236}">
                <a16:creationId xmlns:a16="http://schemas.microsoft.com/office/drawing/2014/main" id="{D4CC6803-1FE7-920D-545D-2F48A50C6856}"/>
              </a:ext>
              <a:ext uri="{C183D7F6-B498-43B3-948B-1728B52AA6E4}">
                <adec:decorative xmlns:adec="http://schemas.microsoft.com/office/drawing/2017/decorative" val="1"/>
              </a:ext>
            </a:extLst>
          </p:cNvPr>
          <p:cNvSpPr/>
          <p:nvPr userDrawn="1"/>
        </p:nvSpPr>
        <p:spPr>
          <a:xfrm>
            <a:off x="7860843"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6903058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_4">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434925" cy="763021"/>
          </a:xfrm>
        </p:spPr>
        <p:txBody>
          <a:bodyPr>
            <a:noAutofit/>
          </a:bodyPr>
          <a:lstStyle>
            <a:lvl1pPr algn="l">
              <a:defRPr sz="3750">
                <a:solidFill>
                  <a:schemeClr val="accent4"/>
                </a:solidFill>
              </a:defRPr>
            </a:lvl1pPr>
          </a:lstStyle>
          <a:p>
            <a:r>
              <a:rPr lang="en-US" dirty="0"/>
              <a:t>Add 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432585"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662281"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891977"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121674"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51370"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581066"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810764"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32585"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62281"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891977"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121674"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51370"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581066"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10764"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92712" y="3207544"/>
            <a:ext cx="1137171" cy="1935956"/>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81865" y="3614737"/>
            <a:ext cx="1136927" cy="1528763"/>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870773" y="3207544"/>
            <a:ext cx="1125767" cy="1935956"/>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4048522" y="3614737"/>
            <a:ext cx="1125525" cy="1528763"/>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26028" y="3207544"/>
            <a:ext cx="1136928" cy="1935956"/>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414939" y="3622621"/>
            <a:ext cx="1148551" cy="1520879"/>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615469" y="3207544"/>
            <a:ext cx="1136927" cy="1935956"/>
          </a:xfrm>
        </p:spPr>
        <p:txBody>
          <a:bodyPr anchor="ctr">
            <a:normAutofit/>
          </a:bodyPr>
          <a:lstStyle>
            <a:lvl1pPr marL="0" indent="0" algn="ctr">
              <a:buNone/>
              <a:defRPr sz="1200"/>
            </a:lvl1pPr>
          </a:lstStyle>
          <a:p>
            <a:r>
              <a:rPr lang="en-US"/>
              <a:t>Click icon to add picture</a:t>
            </a:r>
            <a:endParaRPr lang="en-US" dirty="0"/>
          </a:p>
        </p:txBody>
      </p:sp>
      <p:cxnSp>
        <p:nvCxnSpPr>
          <p:cNvPr id="3" name="Straight Connector 2">
            <a:extLst>
              <a:ext uri="{FF2B5EF4-FFF2-40B4-BE49-F238E27FC236}">
                <a16:creationId xmlns:a16="http://schemas.microsoft.com/office/drawing/2014/main" id="{CAFE5053-60BB-2761-C015-8271375ECE79}"/>
              </a:ext>
              <a:ext uri="{C183D7F6-B498-43B3-948B-1728B52AA6E4}">
                <adec:decorative xmlns:adec="http://schemas.microsoft.com/office/drawing/2017/decorative" val="1"/>
              </a:ext>
            </a:extLst>
          </p:cNvPr>
          <p:cNvCxnSpPr>
            <a:cxnSpLocks/>
          </p:cNvCxnSpPr>
          <p:nvPr userDrawn="1"/>
        </p:nvCxnSpPr>
        <p:spPr>
          <a:xfrm>
            <a:off x="545646" y="2185885"/>
            <a:ext cx="821615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848DF79D-5968-B3B0-E251-91F377B6AF27}"/>
              </a:ext>
              <a:ext uri="{C183D7F6-B498-43B3-948B-1728B52AA6E4}">
                <adec:decorative xmlns:adec="http://schemas.microsoft.com/office/drawing/2017/decorative" val="1"/>
              </a:ext>
            </a:extLst>
          </p:cNvPr>
          <p:cNvSpPr/>
          <p:nvPr userDrawn="1"/>
        </p:nvSpPr>
        <p:spPr>
          <a:xfrm>
            <a:off x="48733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Oval 4">
            <a:extLst>
              <a:ext uri="{FF2B5EF4-FFF2-40B4-BE49-F238E27FC236}">
                <a16:creationId xmlns:a16="http://schemas.microsoft.com/office/drawing/2014/main" id="{96596F52-E672-3E2F-3A6D-9A145AB707C3}"/>
              </a:ext>
              <a:ext uri="{C183D7F6-B498-43B3-948B-1728B52AA6E4}">
                <adec:decorative xmlns:adec="http://schemas.microsoft.com/office/drawing/2017/decorative" val="1"/>
              </a:ext>
            </a:extLst>
          </p:cNvPr>
          <p:cNvSpPr/>
          <p:nvPr userDrawn="1"/>
        </p:nvSpPr>
        <p:spPr>
          <a:xfrm>
            <a:off x="17648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6" name="Oval 5">
            <a:extLst>
              <a:ext uri="{FF2B5EF4-FFF2-40B4-BE49-F238E27FC236}">
                <a16:creationId xmlns:a16="http://schemas.microsoft.com/office/drawing/2014/main" id="{507FBAA1-A8BE-79FE-77C8-41965A21EE1C}"/>
              </a:ext>
              <a:ext uri="{C183D7F6-B498-43B3-948B-1728B52AA6E4}">
                <adec:decorative xmlns:adec="http://schemas.microsoft.com/office/drawing/2017/decorative" val="1"/>
              </a:ext>
            </a:extLst>
          </p:cNvPr>
          <p:cNvSpPr/>
          <p:nvPr userDrawn="1"/>
        </p:nvSpPr>
        <p:spPr>
          <a:xfrm>
            <a:off x="29840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7" name="Oval 6">
            <a:extLst>
              <a:ext uri="{FF2B5EF4-FFF2-40B4-BE49-F238E27FC236}">
                <a16:creationId xmlns:a16="http://schemas.microsoft.com/office/drawing/2014/main" id="{DCE966C6-D5C6-F289-A101-12F9346A3CBA}"/>
              </a:ext>
              <a:ext uri="{C183D7F6-B498-43B3-948B-1728B52AA6E4}">
                <adec:decorative xmlns:adec="http://schemas.microsoft.com/office/drawing/2017/decorative" val="1"/>
              </a:ext>
            </a:extLst>
          </p:cNvPr>
          <p:cNvSpPr/>
          <p:nvPr userDrawn="1"/>
        </p:nvSpPr>
        <p:spPr>
          <a:xfrm>
            <a:off x="420282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C5F90A22-A0F4-7C70-DB50-E05ADE626CEB}"/>
              </a:ext>
              <a:ext uri="{C183D7F6-B498-43B3-948B-1728B52AA6E4}">
                <adec:decorative xmlns:adec="http://schemas.microsoft.com/office/drawing/2017/decorative" val="1"/>
              </a:ext>
            </a:extLst>
          </p:cNvPr>
          <p:cNvSpPr/>
          <p:nvPr userDrawn="1"/>
        </p:nvSpPr>
        <p:spPr>
          <a:xfrm>
            <a:off x="54224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Oval 8">
            <a:extLst>
              <a:ext uri="{FF2B5EF4-FFF2-40B4-BE49-F238E27FC236}">
                <a16:creationId xmlns:a16="http://schemas.microsoft.com/office/drawing/2014/main" id="{F8C40A97-5EF3-1C22-54A1-85F1821010AF}"/>
              </a:ext>
              <a:ext uri="{C183D7F6-B498-43B3-948B-1728B52AA6E4}">
                <adec:decorative xmlns:adec="http://schemas.microsoft.com/office/drawing/2017/decorative" val="1"/>
              </a:ext>
            </a:extLst>
          </p:cNvPr>
          <p:cNvSpPr/>
          <p:nvPr userDrawn="1"/>
        </p:nvSpPr>
        <p:spPr>
          <a:xfrm>
            <a:off x="6641224"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Oval 9">
            <a:extLst>
              <a:ext uri="{FF2B5EF4-FFF2-40B4-BE49-F238E27FC236}">
                <a16:creationId xmlns:a16="http://schemas.microsoft.com/office/drawing/2014/main" id="{3DAD6B51-49A7-A1A1-82D7-083E1E48E3D9}"/>
              </a:ext>
              <a:ext uri="{C183D7F6-B498-43B3-948B-1728B52AA6E4}">
                <adec:decorative xmlns:adec="http://schemas.microsoft.com/office/drawing/2017/decorative" val="1"/>
              </a:ext>
            </a:extLst>
          </p:cNvPr>
          <p:cNvSpPr/>
          <p:nvPr userDrawn="1"/>
        </p:nvSpPr>
        <p:spPr>
          <a:xfrm>
            <a:off x="7860843"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732201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meline_5">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65378"/>
            <a:ext cx="8297644" cy="705146"/>
          </a:xfrm>
        </p:spPr>
        <p:txBody>
          <a:bodyPr tIns="91440" bIns="0">
            <a:noAutofit/>
          </a:bodyPr>
          <a:lstStyle>
            <a:lvl1pPr algn="l">
              <a:defRPr sz="3750">
                <a:solidFill>
                  <a:schemeClr val="accent2"/>
                </a:solidFill>
              </a:defRPr>
            </a:lvl1pPr>
          </a:lstStyle>
          <a:p>
            <a:r>
              <a:rPr lang="en-US" dirty="0"/>
              <a:t>Add title</a:t>
            </a:r>
          </a:p>
        </p:txBody>
      </p:sp>
      <p:sp>
        <p:nvSpPr>
          <p:cNvPr id="5" name="Text Placeholder 6">
            <a:extLst>
              <a:ext uri="{FF2B5EF4-FFF2-40B4-BE49-F238E27FC236}">
                <a16:creationId xmlns:a16="http://schemas.microsoft.com/office/drawing/2014/main" id="{0B164C47-85FC-75F1-2510-5879B9FC64FF}"/>
              </a:ext>
            </a:extLst>
          </p:cNvPr>
          <p:cNvSpPr>
            <a:spLocks noGrp="1"/>
          </p:cNvSpPr>
          <p:nvPr>
            <p:ph type="body" sz="quarter" idx="10" hasCustomPrompt="1"/>
          </p:nvPr>
        </p:nvSpPr>
        <p:spPr>
          <a:xfrm>
            <a:off x="423901" y="978990"/>
            <a:ext cx="8297645" cy="330889"/>
          </a:xfrm>
        </p:spPr>
        <p:txBody>
          <a:bodyPr>
            <a:noAutofit/>
          </a:bodyPr>
          <a:lstStyle>
            <a:lvl1pPr marL="0" indent="0" algn="l">
              <a:buNone/>
              <a:defRPr sz="1500" b="0" cap="all" spc="225" baseline="0">
                <a:solidFill>
                  <a:schemeClr val="tx1"/>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SmartArt Placeholder 16">
            <a:extLst>
              <a:ext uri="{FF2B5EF4-FFF2-40B4-BE49-F238E27FC236}">
                <a16:creationId xmlns:a16="http://schemas.microsoft.com/office/drawing/2014/main" id="{958446B8-0321-E6E0-5252-12AAE6EF3E7F}"/>
              </a:ext>
            </a:extLst>
          </p:cNvPr>
          <p:cNvSpPr>
            <a:spLocks noGrp="1"/>
          </p:cNvSpPr>
          <p:nvPr>
            <p:ph type="dgm" sz="quarter" idx="11"/>
          </p:nvPr>
        </p:nvSpPr>
        <p:spPr>
          <a:xfrm>
            <a:off x="422455" y="1361211"/>
            <a:ext cx="8299091" cy="3399448"/>
          </a:xfrm>
        </p:spPr>
        <p:txBody>
          <a:bodyPr anchor="t"/>
          <a:lstStyle>
            <a:lvl1pPr marL="0" indent="0" algn="ctr">
              <a:buNone/>
              <a:defRPr/>
            </a:lvl1pPr>
          </a:lstStyle>
          <a:p>
            <a:r>
              <a:rPr lang="en-US"/>
              <a:t>Click icon to add SmartArt graphic</a:t>
            </a:r>
            <a:endParaRPr lang="en-US" dirty="0"/>
          </a:p>
        </p:txBody>
      </p:sp>
      <p:sp>
        <p:nvSpPr>
          <p:cNvPr id="19" name="Text Placeholder 6">
            <a:extLst>
              <a:ext uri="{FF2B5EF4-FFF2-40B4-BE49-F238E27FC236}">
                <a16:creationId xmlns:a16="http://schemas.microsoft.com/office/drawing/2014/main" id="{BAA835CE-4A8B-1613-AC20-76D775DB667B}"/>
              </a:ext>
            </a:extLst>
          </p:cNvPr>
          <p:cNvSpPr>
            <a:spLocks noGrp="1"/>
          </p:cNvSpPr>
          <p:nvPr>
            <p:ph type="body" sz="quarter" idx="12" hasCustomPrompt="1"/>
          </p:nvPr>
        </p:nvSpPr>
        <p:spPr>
          <a:xfrm>
            <a:off x="1038834"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0" name="Text Placeholder 6">
            <a:extLst>
              <a:ext uri="{FF2B5EF4-FFF2-40B4-BE49-F238E27FC236}">
                <a16:creationId xmlns:a16="http://schemas.microsoft.com/office/drawing/2014/main" id="{06B0B38A-9459-4BB6-0749-21EB25003455}"/>
              </a:ext>
            </a:extLst>
          </p:cNvPr>
          <p:cNvSpPr>
            <a:spLocks noGrp="1"/>
          </p:cNvSpPr>
          <p:nvPr>
            <p:ph type="body" sz="quarter" idx="13" hasCustomPrompt="1"/>
          </p:nvPr>
        </p:nvSpPr>
        <p:spPr>
          <a:xfrm>
            <a:off x="2080255"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1" name="Text Placeholder 6">
            <a:extLst>
              <a:ext uri="{FF2B5EF4-FFF2-40B4-BE49-F238E27FC236}">
                <a16:creationId xmlns:a16="http://schemas.microsoft.com/office/drawing/2014/main" id="{1A4119CC-0564-A779-7386-C668A704CDA0}"/>
              </a:ext>
            </a:extLst>
          </p:cNvPr>
          <p:cNvSpPr>
            <a:spLocks noGrp="1"/>
          </p:cNvSpPr>
          <p:nvPr>
            <p:ph type="body" sz="quarter" idx="14" hasCustomPrompt="1"/>
          </p:nvPr>
        </p:nvSpPr>
        <p:spPr>
          <a:xfrm>
            <a:off x="3121676"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2" name="Text Placeholder 6">
            <a:extLst>
              <a:ext uri="{FF2B5EF4-FFF2-40B4-BE49-F238E27FC236}">
                <a16:creationId xmlns:a16="http://schemas.microsoft.com/office/drawing/2014/main" id="{1501451E-59DD-FD02-EACB-2DE1F74D7C54}"/>
              </a:ext>
            </a:extLst>
          </p:cNvPr>
          <p:cNvSpPr>
            <a:spLocks noGrp="1"/>
          </p:cNvSpPr>
          <p:nvPr>
            <p:ph type="body" sz="quarter" idx="15" hasCustomPrompt="1"/>
          </p:nvPr>
        </p:nvSpPr>
        <p:spPr>
          <a:xfrm>
            <a:off x="4163096"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3" name="Text Placeholder 6">
            <a:extLst>
              <a:ext uri="{FF2B5EF4-FFF2-40B4-BE49-F238E27FC236}">
                <a16:creationId xmlns:a16="http://schemas.microsoft.com/office/drawing/2014/main" id="{0F171DBC-795C-5784-4841-C1B0E3A52D0B}"/>
              </a:ext>
            </a:extLst>
          </p:cNvPr>
          <p:cNvSpPr>
            <a:spLocks noGrp="1"/>
          </p:cNvSpPr>
          <p:nvPr>
            <p:ph type="body" sz="quarter" idx="16" hasCustomPrompt="1"/>
          </p:nvPr>
        </p:nvSpPr>
        <p:spPr>
          <a:xfrm>
            <a:off x="5204517"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4" name="Text Placeholder 6">
            <a:extLst>
              <a:ext uri="{FF2B5EF4-FFF2-40B4-BE49-F238E27FC236}">
                <a16:creationId xmlns:a16="http://schemas.microsoft.com/office/drawing/2014/main" id="{6FBB2B25-899A-5757-2974-FB6C2CBB4F86}"/>
              </a:ext>
            </a:extLst>
          </p:cNvPr>
          <p:cNvSpPr>
            <a:spLocks noGrp="1"/>
          </p:cNvSpPr>
          <p:nvPr>
            <p:ph type="body" sz="quarter" idx="17" hasCustomPrompt="1"/>
          </p:nvPr>
        </p:nvSpPr>
        <p:spPr>
          <a:xfrm>
            <a:off x="6245938"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5" name="Text Placeholder 6">
            <a:extLst>
              <a:ext uri="{FF2B5EF4-FFF2-40B4-BE49-F238E27FC236}">
                <a16:creationId xmlns:a16="http://schemas.microsoft.com/office/drawing/2014/main" id="{8C2FB7DF-BBB0-A0AD-8232-1C858B8FDAA0}"/>
              </a:ext>
            </a:extLst>
          </p:cNvPr>
          <p:cNvSpPr>
            <a:spLocks noGrp="1"/>
          </p:cNvSpPr>
          <p:nvPr>
            <p:ph type="body" sz="quarter" idx="18" hasCustomPrompt="1"/>
          </p:nvPr>
        </p:nvSpPr>
        <p:spPr>
          <a:xfrm>
            <a:off x="7287359"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cxnSp>
        <p:nvCxnSpPr>
          <p:cNvPr id="3" name="Straight Connector 2">
            <a:extLst>
              <a:ext uri="{FF2B5EF4-FFF2-40B4-BE49-F238E27FC236}">
                <a16:creationId xmlns:a16="http://schemas.microsoft.com/office/drawing/2014/main" id="{F026B881-58FB-7BF2-7AF2-0485AEFED077}"/>
              </a:ext>
              <a:ext uri="{C183D7F6-B498-43B3-948B-1728B52AA6E4}">
                <adec:decorative xmlns:adec="http://schemas.microsoft.com/office/drawing/2017/decorative" val="1"/>
              </a:ext>
            </a:extLst>
          </p:cNvPr>
          <p:cNvCxnSpPr>
            <a:cxnSpLocks/>
          </p:cNvCxnSpPr>
          <p:nvPr userDrawn="1"/>
        </p:nvCxnSpPr>
        <p:spPr>
          <a:xfrm>
            <a:off x="461642" y="874960"/>
            <a:ext cx="4061612"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635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meline_6">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65378"/>
            <a:ext cx="8297644" cy="705146"/>
          </a:xfrm>
        </p:spPr>
        <p:txBody>
          <a:bodyPr tIns="91440" bIns="0">
            <a:noAutofit/>
          </a:bodyPr>
          <a:lstStyle>
            <a:lvl1pPr algn="l">
              <a:defRPr sz="3750">
                <a:solidFill>
                  <a:schemeClr val="accent5"/>
                </a:solidFill>
              </a:defRPr>
            </a:lvl1pPr>
          </a:lstStyle>
          <a:p>
            <a:r>
              <a:rPr lang="en-US" dirty="0"/>
              <a:t>Add title</a:t>
            </a:r>
          </a:p>
        </p:txBody>
      </p:sp>
      <p:sp>
        <p:nvSpPr>
          <p:cNvPr id="5" name="Text Placeholder 6">
            <a:extLst>
              <a:ext uri="{FF2B5EF4-FFF2-40B4-BE49-F238E27FC236}">
                <a16:creationId xmlns:a16="http://schemas.microsoft.com/office/drawing/2014/main" id="{0B164C47-85FC-75F1-2510-5879B9FC64FF}"/>
              </a:ext>
            </a:extLst>
          </p:cNvPr>
          <p:cNvSpPr>
            <a:spLocks noGrp="1"/>
          </p:cNvSpPr>
          <p:nvPr>
            <p:ph type="body" sz="quarter" idx="10" hasCustomPrompt="1"/>
          </p:nvPr>
        </p:nvSpPr>
        <p:spPr>
          <a:xfrm>
            <a:off x="423901" y="978990"/>
            <a:ext cx="8297645" cy="304121"/>
          </a:xfrm>
        </p:spPr>
        <p:txBody>
          <a:bodyPr>
            <a:noAutofit/>
          </a:bodyPr>
          <a:lstStyle>
            <a:lvl1pPr marL="0" indent="0" algn="l">
              <a:buNone/>
              <a:defRPr sz="1500" b="0" cap="all" spc="225" baseline="0">
                <a:solidFill>
                  <a:schemeClr val="tx1"/>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SmartArt Placeholder 16">
            <a:extLst>
              <a:ext uri="{FF2B5EF4-FFF2-40B4-BE49-F238E27FC236}">
                <a16:creationId xmlns:a16="http://schemas.microsoft.com/office/drawing/2014/main" id="{958446B8-0321-E6E0-5252-12AAE6EF3E7F}"/>
              </a:ext>
            </a:extLst>
          </p:cNvPr>
          <p:cNvSpPr>
            <a:spLocks noGrp="1"/>
          </p:cNvSpPr>
          <p:nvPr>
            <p:ph type="dgm" sz="quarter" idx="11"/>
          </p:nvPr>
        </p:nvSpPr>
        <p:spPr>
          <a:xfrm>
            <a:off x="422455" y="1361211"/>
            <a:ext cx="8299091" cy="3399448"/>
          </a:xfrm>
        </p:spPr>
        <p:txBody>
          <a:bodyPr anchor="t"/>
          <a:lstStyle>
            <a:lvl1pPr marL="0" indent="0" algn="ctr">
              <a:buNone/>
              <a:defRPr/>
            </a:lvl1pPr>
          </a:lstStyle>
          <a:p>
            <a:r>
              <a:rPr lang="en-US"/>
              <a:t>Click icon to add SmartArt graphic</a:t>
            </a:r>
            <a:endParaRPr lang="en-US" dirty="0"/>
          </a:p>
        </p:txBody>
      </p:sp>
      <p:cxnSp>
        <p:nvCxnSpPr>
          <p:cNvPr id="3" name="Straight Connector 2">
            <a:extLst>
              <a:ext uri="{FF2B5EF4-FFF2-40B4-BE49-F238E27FC236}">
                <a16:creationId xmlns:a16="http://schemas.microsoft.com/office/drawing/2014/main" id="{F267E601-FCA9-308C-E425-C2A3C595B341}"/>
              </a:ext>
              <a:ext uri="{C183D7F6-B498-43B3-948B-1728B52AA6E4}">
                <adec:decorative xmlns:adec="http://schemas.microsoft.com/office/drawing/2017/decorative" val="1"/>
              </a:ext>
            </a:extLst>
          </p:cNvPr>
          <p:cNvCxnSpPr>
            <a:cxnSpLocks/>
          </p:cNvCxnSpPr>
          <p:nvPr userDrawn="1"/>
        </p:nvCxnSpPr>
        <p:spPr>
          <a:xfrm>
            <a:off x="461642" y="874960"/>
            <a:ext cx="406161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Text Placeholder 6">
            <a:extLst>
              <a:ext uri="{FF2B5EF4-FFF2-40B4-BE49-F238E27FC236}">
                <a16:creationId xmlns:a16="http://schemas.microsoft.com/office/drawing/2014/main" id="{B061C369-6745-77D0-C684-9B08C18484FB}"/>
              </a:ext>
            </a:extLst>
          </p:cNvPr>
          <p:cNvSpPr>
            <a:spLocks noGrp="1"/>
          </p:cNvSpPr>
          <p:nvPr>
            <p:ph type="body" sz="quarter" idx="12" hasCustomPrompt="1"/>
          </p:nvPr>
        </p:nvSpPr>
        <p:spPr>
          <a:xfrm>
            <a:off x="1038834"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6" name="Text Placeholder 6">
            <a:extLst>
              <a:ext uri="{FF2B5EF4-FFF2-40B4-BE49-F238E27FC236}">
                <a16:creationId xmlns:a16="http://schemas.microsoft.com/office/drawing/2014/main" id="{49E91393-8611-982C-AEB1-476C8829A843}"/>
              </a:ext>
            </a:extLst>
          </p:cNvPr>
          <p:cNvSpPr>
            <a:spLocks noGrp="1"/>
          </p:cNvSpPr>
          <p:nvPr>
            <p:ph type="body" sz="quarter" idx="13" hasCustomPrompt="1"/>
          </p:nvPr>
        </p:nvSpPr>
        <p:spPr>
          <a:xfrm>
            <a:off x="2080255"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7" name="Text Placeholder 6">
            <a:extLst>
              <a:ext uri="{FF2B5EF4-FFF2-40B4-BE49-F238E27FC236}">
                <a16:creationId xmlns:a16="http://schemas.microsoft.com/office/drawing/2014/main" id="{F64E0D27-4921-BBDE-CCB1-7A6999A8580A}"/>
              </a:ext>
            </a:extLst>
          </p:cNvPr>
          <p:cNvSpPr>
            <a:spLocks noGrp="1"/>
          </p:cNvSpPr>
          <p:nvPr>
            <p:ph type="body" sz="quarter" idx="14" hasCustomPrompt="1"/>
          </p:nvPr>
        </p:nvSpPr>
        <p:spPr>
          <a:xfrm>
            <a:off x="3121676"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8" name="Text Placeholder 6">
            <a:extLst>
              <a:ext uri="{FF2B5EF4-FFF2-40B4-BE49-F238E27FC236}">
                <a16:creationId xmlns:a16="http://schemas.microsoft.com/office/drawing/2014/main" id="{B3BEAC01-785E-E371-7551-92AE1EB5E26A}"/>
              </a:ext>
            </a:extLst>
          </p:cNvPr>
          <p:cNvSpPr>
            <a:spLocks noGrp="1"/>
          </p:cNvSpPr>
          <p:nvPr>
            <p:ph type="body" sz="quarter" idx="15" hasCustomPrompt="1"/>
          </p:nvPr>
        </p:nvSpPr>
        <p:spPr>
          <a:xfrm>
            <a:off x="4163096"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Text Placeholder 6">
            <a:extLst>
              <a:ext uri="{FF2B5EF4-FFF2-40B4-BE49-F238E27FC236}">
                <a16:creationId xmlns:a16="http://schemas.microsoft.com/office/drawing/2014/main" id="{A0B8F9EA-19F4-52B1-5E47-C836908F696D}"/>
              </a:ext>
            </a:extLst>
          </p:cNvPr>
          <p:cNvSpPr>
            <a:spLocks noGrp="1"/>
          </p:cNvSpPr>
          <p:nvPr>
            <p:ph type="body" sz="quarter" idx="16" hasCustomPrompt="1"/>
          </p:nvPr>
        </p:nvSpPr>
        <p:spPr>
          <a:xfrm>
            <a:off x="5204517"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0" name="Text Placeholder 6">
            <a:extLst>
              <a:ext uri="{FF2B5EF4-FFF2-40B4-BE49-F238E27FC236}">
                <a16:creationId xmlns:a16="http://schemas.microsoft.com/office/drawing/2014/main" id="{42C03E2B-32BD-3A05-9A17-1C3290E2CBFB}"/>
              </a:ext>
            </a:extLst>
          </p:cNvPr>
          <p:cNvSpPr>
            <a:spLocks noGrp="1"/>
          </p:cNvSpPr>
          <p:nvPr>
            <p:ph type="body" sz="quarter" idx="17" hasCustomPrompt="1"/>
          </p:nvPr>
        </p:nvSpPr>
        <p:spPr>
          <a:xfrm>
            <a:off x="6245938"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33A29B32-BF52-8A2E-27D7-E8A513B0E6A3}"/>
              </a:ext>
            </a:extLst>
          </p:cNvPr>
          <p:cNvSpPr>
            <a:spLocks noGrp="1"/>
          </p:cNvSpPr>
          <p:nvPr>
            <p:ph type="body" sz="quarter" idx="18" hasCustomPrompt="1"/>
          </p:nvPr>
        </p:nvSpPr>
        <p:spPr>
          <a:xfrm>
            <a:off x="7287359"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Tree>
    <p:extLst>
      <p:ext uri="{BB962C8B-B14F-4D97-AF65-F5344CB8AC3E}">
        <p14:creationId xmlns:p14="http://schemas.microsoft.com/office/powerpoint/2010/main" val="372651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Opening / summary">
    <p:bg>
      <p:bgPr>
        <a:solidFill>
          <a:srgbClr val="00335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88000"/>
            <a:ext cx="7920000" cy="720000"/>
          </a:xfrm>
        </p:spPr>
        <p:txBody>
          <a:bodyPr/>
          <a:lstStyle>
            <a:lvl1pPr>
              <a:defRPr b="0">
                <a:solidFill>
                  <a:schemeClr val="bg1"/>
                </a:solidFill>
              </a:defRPr>
            </a:lvl1pPr>
          </a:lstStyle>
          <a:p>
            <a:r>
              <a:rPr lang="en-US"/>
              <a:t>Click to edit Master title style</a:t>
            </a:r>
            <a:endParaRPr lang="en-US" dirty="0"/>
          </a:p>
        </p:txBody>
      </p:sp>
      <p:sp>
        <p:nvSpPr>
          <p:cNvPr id="6" name="Text Placeholder 5">
            <a:extLst>
              <a:ext uri="{FF2B5EF4-FFF2-40B4-BE49-F238E27FC236}">
                <a16:creationId xmlns:a16="http://schemas.microsoft.com/office/drawing/2014/main" id="{C9CC559E-5F76-02AE-0D62-EAF900CC1BCD}"/>
              </a:ext>
            </a:extLst>
          </p:cNvPr>
          <p:cNvSpPr>
            <a:spLocks noGrp="1"/>
          </p:cNvSpPr>
          <p:nvPr>
            <p:ph type="body" sz="quarter" idx="12"/>
          </p:nvPr>
        </p:nvSpPr>
        <p:spPr>
          <a:xfrm>
            <a:off x="432000" y="1116000"/>
            <a:ext cx="7920000" cy="1440000"/>
          </a:xfrm>
        </p:spPr>
        <p:txBody>
          <a:bodyPr anchor="t"/>
          <a:lstStyle>
            <a:lvl1pPr>
              <a:defRPr sz="1800">
                <a:solidFill>
                  <a:schemeClr val="bg1"/>
                </a:solidFill>
              </a:defRPr>
            </a:lvl1pPr>
          </a:lstStyle>
          <a:p>
            <a:pPr lvl="0"/>
            <a:r>
              <a:rPr lang="en-US"/>
              <a:t>Click to edit Master text styles</a:t>
            </a:r>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784008869"/>
      </p:ext>
    </p:extLst>
  </p:cSld>
  <p:clrMapOvr>
    <a:masterClrMapping/>
  </p:clrMapOvr>
  <p:transition>
    <p:fade/>
  </p:transition>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272" userDrawn="1">
          <p15:clr>
            <a:srgbClr val="FBAE40"/>
          </p15:clr>
        </p15:guide>
        <p15:guide id="4" pos="548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meline_7">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305544" cy="698219"/>
          </a:xfrm>
        </p:spPr>
        <p:txBody>
          <a:bodyPr tIns="91440" bIns="0">
            <a:noAutofit/>
          </a:bodyPr>
          <a:lstStyle>
            <a:lvl1pPr algn="l">
              <a:defRPr sz="3750">
                <a:solidFill>
                  <a:schemeClr val="tx1"/>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424349" y="979437"/>
            <a:ext cx="8305544" cy="431006"/>
          </a:xfrm>
        </p:spPr>
        <p:txBody>
          <a:bodyPr>
            <a:noAutofit/>
          </a:bodyPr>
          <a:lstStyle>
            <a:lvl1pPr marL="0" indent="0" algn="l">
              <a:buNone/>
              <a:defRPr sz="1500" b="0" spc="225" baseline="0">
                <a:solidFill>
                  <a:schemeClr val="accent6">
                    <a:lumMod val="75000"/>
                  </a:schemeClr>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327939"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5" name="Text Placeholder 6">
            <a:extLst>
              <a:ext uri="{FF2B5EF4-FFF2-40B4-BE49-F238E27FC236}">
                <a16:creationId xmlns:a16="http://schemas.microsoft.com/office/drawing/2014/main" id="{96728F4B-59D8-7CC6-8102-2E1B5BF897C1}"/>
              </a:ext>
            </a:extLst>
          </p:cNvPr>
          <p:cNvSpPr>
            <a:spLocks noGrp="1"/>
          </p:cNvSpPr>
          <p:nvPr>
            <p:ph type="body" sz="quarter" idx="12" hasCustomPrompt="1"/>
          </p:nvPr>
        </p:nvSpPr>
        <p:spPr>
          <a:xfrm>
            <a:off x="496644"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501657"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29292"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6" name="Text Placeholder 6">
            <a:extLst>
              <a:ext uri="{FF2B5EF4-FFF2-40B4-BE49-F238E27FC236}">
                <a16:creationId xmlns:a16="http://schemas.microsoft.com/office/drawing/2014/main" id="{92E4720E-DB85-E5B3-FDB7-54B5A9F85A9C}"/>
              </a:ext>
            </a:extLst>
          </p:cNvPr>
          <p:cNvSpPr>
            <a:spLocks noGrp="1"/>
          </p:cNvSpPr>
          <p:nvPr>
            <p:ph type="body" sz="quarter" idx="13" hasCustomPrompt="1"/>
          </p:nvPr>
        </p:nvSpPr>
        <p:spPr>
          <a:xfrm>
            <a:off x="1694399"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95356"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720683"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9" name="Text Placeholder 6">
            <a:extLst>
              <a:ext uri="{FF2B5EF4-FFF2-40B4-BE49-F238E27FC236}">
                <a16:creationId xmlns:a16="http://schemas.microsoft.com/office/drawing/2014/main" id="{1734CCD4-2850-24BB-8485-011F2EDCFD97}"/>
              </a:ext>
            </a:extLst>
          </p:cNvPr>
          <p:cNvSpPr>
            <a:spLocks noGrp="1"/>
          </p:cNvSpPr>
          <p:nvPr>
            <p:ph type="body" sz="quarter" idx="14" hasCustomPrompt="1"/>
          </p:nvPr>
        </p:nvSpPr>
        <p:spPr>
          <a:xfrm>
            <a:off x="2863174"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865124"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910722"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0" name="Text Placeholder 6">
            <a:extLst>
              <a:ext uri="{FF2B5EF4-FFF2-40B4-BE49-F238E27FC236}">
                <a16:creationId xmlns:a16="http://schemas.microsoft.com/office/drawing/2014/main" id="{54E84F0B-A751-F80C-B00D-C43C2164D6C6}"/>
              </a:ext>
            </a:extLst>
          </p:cNvPr>
          <p:cNvSpPr>
            <a:spLocks noGrp="1"/>
          </p:cNvSpPr>
          <p:nvPr>
            <p:ph type="body" sz="quarter" idx="15" hasCustomPrompt="1"/>
          </p:nvPr>
        </p:nvSpPr>
        <p:spPr>
          <a:xfrm>
            <a:off x="4054072"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50459"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083615"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4" name="Text Placeholder 6">
            <a:extLst>
              <a:ext uri="{FF2B5EF4-FFF2-40B4-BE49-F238E27FC236}">
                <a16:creationId xmlns:a16="http://schemas.microsoft.com/office/drawing/2014/main" id="{1A503A90-CF78-F91B-E515-E88D93680444}"/>
              </a:ext>
            </a:extLst>
          </p:cNvPr>
          <p:cNvSpPr>
            <a:spLocks noGrp="1"/>
          </p:cNvSpPr>
          <p:nvPr>
            <p:ph type="body" sz="quarter" idx="16" hasCustomPrompt="1"/>
          </p:nvPr>
        </p:nvSpPr>
        <p:spPr>
          <a:xfrm>
            <a:off x="5236502"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35495"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296580"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5" name="Text Placeholder 6">
            <a:extLst>
              <a:ext uri="{FF2B5EF4-FFF2-40B4-BE49-F238E27FC236}">
                <a16:creationId xmlns:a16="http://schemas.microsoft.com/office/drawing/2014/main" id="{53C813F7-07BE-35D3-2A83-AB6D13144D5E}"/>
              </a:ext>
            </a:extLst>
          </p:cNvPr>
          <p:cNvSpPr>
            <a:spLocks noGrp="1"/>
          </p:cNvSpPr>
          <p:nvPr>
            <p:ph type="body" sz="quarter" idx="17" hasCustomPrompt="1"/>
          </p:nvPr>
        </p:nvSpPr>
        <p:spPr>
          <a:xfrm>
            <a:off x="6427399"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27684"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481838"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3" name="Text Placeholder 6">
            <a:extLst>
              <a:ext uri="{FF2B5EF4-FFF2-40B4-BE49-F238E27FC236}">
                <a16:creationId xmlns:a16="http://schemas.microsoft.com/office/drawing/2014/main" id="{C01D0309-AC2A-E9E8-8197-2F8F7D9424A8}"/>
              </a:ext>
            </a:extLst>
          </p:cNvPr>
          <p:cNvSpPr>
            <a:spLocks noGrp="1"/>
          </p:cNvSpPr>
          <p:nvPr>
            <p:ph type="body" sz="quarter" idx="39" hasCustomPrompt="1"/>
          </p:nvPr>
        </p:nvSpPr>
        <p:spPr>
          <a:xfrm>
            <a:off x="7618297"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19648"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21849" y="3227780"/>
            <a:ext cx="1185971" cy="1916403"/>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27885" y="3626568"/>
            <a:ext cx="1134365" cy="1517615"/>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778039" y="3227780"/>
            <a:ext cx="1166801" cy="1916403"/>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61018" y="3626568"/>
            <a:ext cx="1201532" cy="1517615"/>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177662" y="3227780"/>
            <a:ext cx="1156829" cy="1916403"/>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354867" y="3634395"/>
            <a:ext cx="1177503" cy="1509788"/>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547461" y="3227780"/>
            <a:ext cx="1164542" cy="1916403"/>
          </a:xfrm>
        </p:spPr>
        <p:txBody>
          <a:bodyPr anchor="ctr">
            <a:normAutofit/>
          </a:bodyPr>
          <a:lstStyle>
            <a:lvl1pPr marL="0" indent="0" algn="ctr">
              <a:buNone/>
              <a:defRPr sz="1200"/>
            </a:lvl1pPr>
          </a:lstStyle>
          <a:p>
            <a:r>
              <a:rPr lang="en-US"/>
              <a:t>Click icon to add picture</a:t>
            </a:r>
            <a:endParaRPr lang="en-US" dirty="0"/>
          </a:p>
        </p:txBody>
      </p:sp>
      <p:sp>
        <p:nvSpPr>
          <p:cNvPr id="3" name="Oval 2">
            <a:extLst>
              <a:ext uri="{FF2B5EF4-FFF2-40B4-BE49-F238E27FC236}">
                <a16:creationId xmlns:a16="http://schemas.microsoft.com/office/drawing/2014/main" id="{17EFE29E-7594-1AE0-D51B-4C492DB85493}"/>
              </a:ext>
              <a:ext uri="{C183D7F6-B498-43B3-948B-1728B52AA6E4}">
                <adec:decorative xmlns:adec="http://schemas.microsoft.com/office/drawing/2017/decorative" val="1"/>
              </a:ext>
            </a:extLst>
          </p:cNvPr>
          <p:cNvSpPr/>
          <p:nvPr userDrawn="1"/>
        </p:nvSpPr>
        <p:spPr>
          <a:xfrm>
            <a:off x="3559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Oval 3">
            <a:extLst>
              <a:ext uri="{FF2B5EF4-FFF2-40B4-BE49-F238E27FC236}">
                <a16:creationId xmlns:a16="http://schemas.microsoft.com/office/drawing/2014/main" id="{5BB35614-3EBB-AEBD-034D-AB862ADC08F9}"/>
              </a:ext>
              <a:ext uri="{C183D7F6-B498-43B3-948B-1728B52AA6E4}">
                <adec:decorative xmlns:adec="http://schemas.microsoft.com/office/drawing/2017/decorative" val="1"/>
              </a:ext>
            </a:extLst>
          </p:cNvPr>
          <p:cNvSpPr/>
          <p:nvPr userDrawn="1"/>
        </p:nvSpPr>
        <p:spPr>
          <a:xfrm>
            <a:off x="1561877"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A8189122-076F-188C-CD9F-9C7D5EAFB602}"/>
              </a:ext>
              <a:ext uri="{C183D7F6-B498-43B3-948B-1728B52AA6E4}">
                <adec:decorative xmlns:adec="http://schemas.microsoft.com/office/drawing/2017/decorative" val="1"/>
              </a:ext>
            </a:extLst>
          </p:cNvPr>
          <p:cNvSpPr/>
          <p:nvPr userDrawn="1"/>
        </p:nvSpPr>
        <p:spPr>
          <a:xfrm>
            <a:off x="747809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Oval 10">
            <a:extLst>
              <a:ext uri="{FF2B5EF4-FFF2-40B4-BE49-F238E27FC236}">
                <a16:creationId xmlns:a16="http://schemas.microsoft.com/office/drawing/2014/main" id="{CA225BB7-C41D-C59A-7061-B8E3A2CC9807}"/>
              </a:ext>
              <a:ext uri="{C183D7F6-B498-43B3-948B-1728B52AA6E4}">
                <adec:decorative xmlns:adec="http://schemas.microsoft.com/office/drawing/2017/decorative" val="1"/>
              </a:ext>
            </a:extLst>
          </p:cNvPr>
          <p:cNvSpPr/>
          <p:nvPr userDrawn="1"/>
        </p:nvSpPr>
        <p:spPr>
          <a:xfrm>
            <a:off x="6286482"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Oval 11">
            <a:extLst>
              <a:ext uri="{FF2B5EF4-FFF2-40B4-BE49-F238E27FC236}">
                <a16:creationId xmlns:a16="http://schemas.microsoft.com/office/drawing/2014/main" id="{7543370D-EAEF-BCB0-7736-4E8FDFAB0694}"/>
              </a:ext>
              <a:ext uri="{C183D7F6-B498-43B3-948B-1728B52AA6E4}">
                <adec:decorative xmlns:adec="http://schemas.microsoft.com/office/drawing/2017/decorative" val="1"/>
              </a:ext>
            </a:extLst>
          </p:cNvPr>
          <p:cNvSpPr/>
          <p:nvPr userDrawn="1"/>
        </p:nvSpPr>
        <p:spPr>
          <a:xfrm>
            <a:off x="51101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Oval 12">
            <a:extLst>
              <a:ext uri="{FF2B5EF4-FFF2-40B4-BE49-F238E27FC236}">
                <a16:creationId xmlns:a16="http://schemas.microsoft.com/office/drawing/2014/main" id="{00B04EAE-4AC8-C01B-D634-ADA7A6A91B04}"/>
              </a:ext>
              <a:ext uri="{C183D7F6-B498-43B3-948B-1728B52AA6E4}">
                <adec:decorative xmlns:adec="http://schemas.microsoft.com/office/drawing/2017/decorative" val="1"/>
              </a:ext>
            </a:extLst>
          </p:cNvPr>
          <p:cNvSpPr/>
          <p:nvPr userDrawn="1"/>
        </p:nvSpPr>
        <p:spPr>
          <a:xfrm>
            <a:off x="3895885"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Oval 13">
            <a:extLst>
              <a:ext uri="{FF2B5EF4-FFF2-40B4-BE49-F238E27FC236}">
                <a16:creationId xmlns:a16="http://schemas.microsoft.com/office/drawing/2014/main" id="{9E57A53E-7AA5-B1FF-B060-9CA14C228604}"/>
              </a:ext>
              <a:ext uri="{C183D7F6-B498-43B3-948B-1728B52AA6E4}">
                <adec:decorative xmlns:adec="http://schemas.microsoft.com/office/drawing/2017/decorative" val="1"/>
              </a:ext>
            </a:extLst>
          </p:cNvPr>
          <p:cNvSpPr/>
          <p:nvPr userDrawn="1"/>
        </p:nvSpPr>
        <p:spPr>
          <a:xfrm>
            <a:off x="272537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5" name="Straight Connector 14">
            <a:extLst>
              <a:ext uri="{FF2B5EF4-FFF2-40B4-BE49-F238E27FC236}">
                <a16:creationId xmlns:a16="http://schemas.microsoft.com/office/drawing/2014/main" id="{845D603C-8AD4-17DE-74E1-384B9A905FB1}"/>
              </a:ext>
              <a:ext uri="{C183D7F6-B498-43B3-948B-1728B52AA6E4}">
                <adec:decorative xmlns:adec="http://schemas.microsoft.com/office/drawing/2017/decorative" val="1"/>
              </a:ext>
            </a:extLst>
          </p:cNvPr>
          <p:cNvCxnSpPr>
            <a:cxnSpLocks/>
          </p:cNvCxnSpPr>
          <p:nvPr userDrawn="1"/>
        </p:nvCxnSpPr>
        <p:spPr>
          <a:xfrm>
            <a:off x="410273" y="2179281"/>
            <a:ext cx="0"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51653B8-91EB-B821-4E71-F2A7FFF79C1E}"/>
              </a:ext>
              <a:ext uri="{C183D7F6-B498-43B3-948B-1728B52AA6E4}">
                <adec:decorative xmlns:adec="http://schemas.microsoft.com/office/drawing/2017/decorative" val="1"/>
              </a:ext>
            </a:extLst>
          </p:cNvPr>
          <p:cNvCxnSpPr>
            <a:cxnSpLocks/>
          </p:cNvCxnSpPr>
          <p:nvPr userDrawn="1"/>
        </p:nvCxnSpPr>
        <p:spPr>
          <a:xfrm>
            <a:off x="1616172"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DC307F0-BD88-AACC-224B-CD59DFB09D67}"/>
              </a:ext>
              <a:ext uri="{C183D7F6-B498-43B3-948B-1728B52AA6E4}">
                <adec:decorative xmlns:adec="http://schemas.microsoft.com/office/drawing/2017/decorative" val="1"/>
              </a:ext>
            </a:extLst>
          </p:cNvPr>
          <p:cNvCxnSpPr>
            <a:cxnSpLocks/>
          </p:cNvCxnSpPr>
          <p:nvPr userDrawn="1"/>
        </p:nvCxnSpPr>
        <p:spPr>
          <a:xfrm>
            <a:off x="7532390" y="2179281"/>
            <a:ext cx="3622"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95E6FB8-C882-EEA2-0A6C-93B2654D1E99}"/>
              </a:ext>
              <a:ext uri="{C183D7F6-B498-43B3-948B-1728B52AA6E4}">
                <adec:decorative xmlns:adec="http://schemas.microsoft.com/office/drawing/2017/decorative" val="1"/>
              </a:ext>
            </a:extLst>
          </p:cNvPr>
          <p:cNvCxnSpPr>
            <a:cxnSpLocks/>
          </p:cNvCxnSpPr>
          <p:nvPr userDrawn="1"/>
        </p:nvCxnSpPr>
        <p:spPr>
          <a:xfrm>
            <a:off x="6340778"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A52232B-253E-1FC7-9786-87CA56F8B50B}"/>
              </a:ext>
              <a:ext uri="{C183D7F6-B498-43B3-948B-1728B52AA6E4}">
                <adec:decorative xmlns:adec="http://schemas.microsoft.com/office/drawing/2017/decorative" val="1"/>
              </a:ext>
            </a:extLst>
          </p:cNvPr>
          <p:cNvCxnSpPr>
            <a:cxnSpLocks/>
          </p:cNvCxnSpPr>
          <p:nvPr userDrawn="1"/>
        </p:nvCxnSpPr>
        <p:spPr>
          <a:xfrm flipH="1">
            <a:off x="5161331" y="2179281"/>
            <a:ext cx="628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260BCCD-F258-83B3-A65C-044BCD9AD3AF}"/>
              </a:ext>
              <a:ext uri="{C183D7F6-B498-43B3-948B-1728B52AA6E4}">
                <adec:decorative xmlns:adec="http://schemas.microsoft.com/office/drawing/2017/decorative" val="1"/>
              </a:ext>
            </a:extLst>
          </p:cNvPr>
          <p:cNvCxnSpPr>
            <a:cxnSpLocks/>
          </p:cNvCxnSpPr>
          <p:nvPr userDrawn="1"/>
        </p:nvCxnSpPr>
        <p:spPr>
          <a:xfrm>
            <a:off x="3950180"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6570952-AC5E-D74C-C3B4-FC80E787804C}"/>
              </a:ext>
              <a:ext uri="{C183D7F6-B498-43B3-948B-1728B52AA6E4}">
                <adec:decorative xmlns:adec="http://schemas.microsoft.com/office/drawing/2017/decorative" val="1"/>
              </a:ext>
            </a:extLst>
          </p:cNvPr>
          <p:cNvCxnSpPr>
            <a:cxnSpLocks/>
          </p:cNvCxnSpPr>
          <p:nvPr userDrawn="1"/>
        </p:nvCxnSpPr>
        <p:spPr>
          <a:xfrm flipH="1">
            <a:off x="2756823" y="2179281"/>
            <a:ext cx="1619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0065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meline_8">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13317" y="241186"/>
            <a:ext cx="8312003" cy="763021"/>
          </a:xfrm>
        </p:spPr>
        <p:txBody>
          <a:bodyPr>
            <a:noAutofit/>
          </a:bodyPr>
          <a:lstStyle>
            <a:lvl1pPr algn="l">
              <a:defRPr sz="3750" b="0">
                <a:solidFill>
                  <a:schemeClr val="tx1"/>
                </a:solidFill>
              </a:defRPr>
            </a:lvl1pPr>
          </a:lstStyle>
          <a:p>
            <a:r>
              <a:rPr lang="en-US" dirty="0"/>
              <a:t>Add 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289520"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18305"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682264"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874589"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045196"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244444"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422844"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86593"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93808"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865124"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57317"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49211"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41400"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12591" y="2194932"/>
            <a:ext cx="1027342"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19831" y="3227780"/>
            <a:ext cx="1190321" cy="1916403"/>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24644" y="3626568"/>
            <a:ext cx="1161298" cy="1517615"/>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805124" y="3227780"/>
            <a:ext cx="1159904" cy="1916403"/>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89814" y="3626568"/>
            <a:ext cx="1167779" cy="1517615"/>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175642" y="3227780"/>
            <a:ext cx="1169187" cy="1916403"/>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366511" y="3634395"/>
            <a:ext cx="1169090" cy="1509788"/>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552087" y="3227780"/>
            <a:ext cx="1166090" cy="1916403"/>
          </a:xfrm>
        </p:spPr>
        <p:txBody>
          <a:bodyPr anchor="ctr">
            <a:normAutofit/>
          </a:bodyPr>
          <a:lstStyle>
            <a:lvl1pPr marL="0" indent="0" algn="ctr">
              <a:buNone/>
              <a:defRPr sz="1200"/>
            </a:lvl1pPr>
          </a:lstStyle>
          <a:p>
            <a:r>
              <a:rPr lang="en-US"/>
              <a:t>Click icon to add picture</a:t>
            </a:r>
            <a:endParaRPr lang="en-US" dirty="0"/>
          </a:p>
        </p:txBody>
      </p:sp>
      <p:sp>
        <p:nvSpPr>
          <p:cNvPr id="3" name="Oval 2">
            <a:extLst>
              <a:ext uri="{FF2B5EF4-FFF2-40B4-BE49-F238E27FC236}">
                <a16:creationId xmlns:a16="http://schemas.microsoft.com/office/drawing/2014/main" id="{D7FA5D42-8234-4346-79E1-1B5EEEEFADB5}"/>
              </a:ext>
              <a:ext uri="{C183D7F6-B498-43B3-948B-1728B52AA6E4}">
                <adec:decorative xmlns:adec="http://schemas.microsoft.com/office/drawing/2017/decorative" val="1"/>
              </a:ext>
            </a:extLst>
          </p:cNvPr>
          <p:cNvSpPr/>
          <p:nvPr userDrawn="1"/>
        </p:nvSpPr>
        <p:spPr>
          <a:xfrm>
            <a:off x="3559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Oval 3">
            <a:extLst>
              <a:ext uri="{FF2B5EF4-FFF2-40B4-BE49-F238E27FC236}">
                <a16:creationId xmlns:a16="http://schemas.microsoft.com/office/drawing/2014/main" id="{37454209-0004-4BCA-C6E9-630D26A1DCF9}"/>
              </a:ext>
              <a:ext uri="{C183D7F6-B498-43B3-948B-1728B52AA6E4}">
                <adec:decorative xmlns:adec="http://schemas.microsoft.com/office/drawing/2017/decorative" val="1"/>
              </a:ext>
            </a:extLst>
          </p:cNvPr>
          <p:cNvSpPr/>
          <p:nvPr userDrawn="1"/>
        </p:nvSpPr>
        <p:spPr>
          <a:xfrm>
            <a:off x="1561877"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Oval 4">
            <a:extLst>
              <a:ext uri="{FF2B5EF4-FFF2-40B4-BE49-F238E27FC236}">
                <a16:creationId xmlns:a16="http://schemas.microsoft.com/office/drawing/2014/main" id="{0D3D25E2-7F4A-2047-290C-7958BBEE45D3}"/>
              </a:ext>
              <a:ext uri="{C183D7F6-B498-43B3-948B-1728B52AA6E4}">
                <adec:decorative xmlns:adec="http://schemas.microsoft.com/office/drawing/2017/decorative" val="1"/>
              </a:ext>
            </a:extLst>
          </p:cNvPr>
          <p:cNvSpPr/>
          <p:nvPr userDrawn="1"/>
        </p:nvSpPr>
        <p:spPr>
          <a:xfrm>
            <a:off x="748571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Oval 5">
            <a:extLst>
              <a:ext uri="{FF2B5EF4-FFF2-40B4-BE49-F238E27FC236}">
                <a16:creationId xmlns:a16="http://schemas.microsoft.com/office/drawing/2014/main" id="{C3CB6DE8-5C6C-B6DC-F142-4E4FF302886A}"/>
              </a:ext>
              <a:ext uri="{C183D7F6-B498-43B3-948B-1728B52AA6E4}">
                <adec:decorative xmlns:adec="http://schemas.microsoft.com/office/drawing/2017/decorative" val="1"/>
              </a:ext>
            </a:extLst>
          </p:cNvPr>
          <p:cNvSpPr/>
          <p:nvPr userDrawn="1"/>
        </p:nvSpPr>
        <p:spPr>
          <a:xfrm>
            <a:off x="6301722"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Oval 6">
            <a:extLst>
              <a:ext uri="{FF2B5EF4-FFF2-40B4-BE49-F238E27FC236}">
                <a16:creationId xmlns:a16="http://schemas.microsoft.com/office/drawing/2014/main" id="{0A199848-E409-BCDA-90C5-4CFD98603038}"/>
              </a:ext>
              <a:ext uri="{C183D7F6-B498-43B3-948B-1728B52AA6E4}">
                <adec:decorative xmlns:adec="http://schemas.microsoft.com/office/drawing/2017/decorative" val="1"/>
              </a:ext>
            </a:extLst>
          </p:cNvPr>
          <p:cNvSpPr/>
          <p:nvPr userDrawn="1"/>
        </p:nvSpPr>
        <p:spPr>
          <a:xfrm>
            <a:off x="51101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8797B333-5C43-9E63-AD8E-888DAB749FB4}"/>
              </a:ext>
              <a:ext uri="{C183D7F6-B498-43B3-948B-1728B52AA6E4}">
                <adec:decorative xmlns:adec="http://schemas.microsoft.com/office/drawing/2017/decorative" val="1"/>
              </a:ext>
            </a:extLst>
          </p:cNvPr>
          <p:cNvSpPr/>
          <p:nvPr userDrawn="1"/>
        </p:nvSpPr>
        <p:spPr>
          <a:xfrm>
            <a:off x="3911601"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Oval 8">
            <a:extLst>
              <a:ext uri="{FF2B5EF4-FFF2-40B4-BE49-F238E27FC236}">
                <a16:creationId xmlns:a16="http://schemas.microsoft.com/office/drawing/2014/main" id="{05959D53-F3CE-076E-2D31-68BA496833D1}"/>
              </a:ext>
              <a:ext uri="{C183D7F6-B498-43B3-948B-1728B52AA6E4}">
                <adec:decorative xmlns:adec="http://schemas.microsoft.com/office/drawing/2017/decorative" val="1"/>
              </a:ext>
            </a:extLst>
          </p:cNvPr>
          <p:cNvSpPr/>
          <p:nvPr userDrawn="1"/>
        </p:nvSpPr>
        <p:spPr>
          <a:xfrm>
            <a:off x="2753965"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0" name="Straight Connector 9">
            <a:extLst>
              <a:ext uri="{FF2B5EF4-FFF2-40B4-BE49-F238E27FC236}">
                <a16:creationId xmlns:a16="http://schemas.microsoft.com/office/drawing/2014/main" id="{0C359264-AA63-1ABF-3DAF-3FFBC4B5A901}"/>
              </a:ext>
              <a:ext uri="{C183D7F6-B498-43B3-948B-1728B52AA6E4}">
                <adec:decorative xmlns:adec="http://schemas.microsoft.com/office/drawing/2017/decorative" val="1"/>
              </a:ext>
            </a:extLst>
          </p:cNvPr>
          <p:cNvCxnSpPr>
            <a:cxnSpLocks/>
          </p:cNvCxnSpPr>
          <p:nvPr userDrawn="1"/>
        </p:nvCxnSpPr>
        <p:spPr>
          <a:xfrm>
            <a:off x="410273" y="2179281"/>
            <a:ext cx="0"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CF4784-13B9-7076-B252-CEDCEC1A6DC3}"/>
              </a:ext>
              <a:ext uri="{C183D7F6-B498-43B3-948B-1728B52AA6E4}">
                <adec:decorative xmlns:adec="http://schemas.microsoft.com/office/drawing/2017/decorative" val="1"/>
              </a:ext>
            </a:extLst>
          </p:cNvPr>
          <p:cNvCxnSpPr>
            <a:cxnSpLocks/>
          </p:cNvCxnSpPr>
          <p:nvPr userDrawn="1"/>
        </p:nvCxnSpPr>
        <p:spPr>
          <a:xfrm>
            <a:off x="1616172"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53FA11C-F7FE-5CFE-EEFC-23540F9FC3EF}"/>
              </a:ext>
              <a:ext uri="{C183D7F6-B498-43B3-948B-1728B52AA6E4}">
                <adec:decorative xmlns:adec="http://schemas.microsoft.com/office/drawing/2017/decorative" val="1"/>
              </a:ext>
            </a:extLst>
          </p:cNvPr>
          <p:cNvCxnSpPr>
            <a:cxnSpLocks/>
          </p:cNvCxnSpPr>
          <p:nvPr userDrawn="1"/>
        </p:nvCxnSpPr>
        <p:spPr>
          <a:xfrm>
            <a:off x="7540010" y="2179281"/>
            <a:ext cx="3622"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1FE4FF3-9483-39B2-7994-648C0FC2DE3F}"/>
              </a:ext>
              <a:ext uri="{C183D7F6-B498-43B3-948B-1728B52AA6E4}">
                <adec:decorative xmlns:adec="http://schemas.microsoft.com/office/drawing/2017/decorative" val="1"/>
              </a:ext>
            </a:extLst>
          </p:cNvPr>
          <p:cNvCxnSpPr>
            <a:cxnSpLocks/>
          </p:cNvCxnSpPr>
          <p:nvPr userDrawn="1"/>
        </p:nvCxnSpPr>
        <p:spPr>
          <a:xfrm>
            <a:off x="6356018"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BE5A6CC-2F64-CBE0-7832-6EDCBBF64559}"/>
              </a:ext>
              <a:ext uri="{C183D7F6-B498-43B3-948B-1728B52AA6E4}">
                <adec:decorative xmlns:adec="http://schemas.microsoft.com/office/drawing/2017/decorative" val="1"/>
              </a:ext>
            </a:extLst>
          </p:cNvPr>
          <p:cNvCxnSpPr>
            <a:cxnSpLocks/>
          </p:cNvCxnSpPr>
          <p:nvPr userDrawn="1"/>
        </p:nvCxnSpPr>
        <p:spPr>
          <a:xfrm flipH="1">
            <a:off x="5161331" y="2179281"/>
            <a:ext cx="628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07F244-5BD4-5FBE-68F8-79900E74A07C}"/>
              </a:ext>
              <a:ext uri="{C183D7F6-B498-43B3-948B-1728B52AA6E4}">
                <adec:decorative xmlns:adec="http://schemas.microsoft.com/office/drawing/2017/decorative" val="1"/>
              </a:ext>
            </a:extLst>
          </p:cNvPr>
          <p:cNvCxnSpPr>
            <a:cxnSpLocks/>
          </p:cNvCxnSpPr>
          <p:nvPr userDrawn="1"/>
        </p:nvCxnSpPr>
        <p:spPr>
          <a:xfrm>
            <a:off x="3973271"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43EAC69-1A5E-B15E-7F06-0CB2D3B0D343}"/>
              </a:ext>
              <a:ext uri="{C183D7F6-B498-43B3-948B-1728B52AA6E4}">
                <adec:decorative xmlns:adec="http://schemas.microsoft.com/office/drawing/2017/decorative" val="1"/>
              </a:ext>
            </a:extLst>
          </p:cNvPr>
          <p:cNvCxnSpPr>
            <a:cxnSpLocks/>
          </p:cNvCxnSpPr>
          <p:nvPr userDrawn="1"/>
        </p:nvCxnSpPr>
        <p:spPr>
          <a:xfrm flipH="1">
            <a:off x="2785874" y="2179281"/>
            <a:ext cx="1619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63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_9">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06390" y="261967"/>
            <a:ext cx="3078029" cy="1282106"/>
          </a:xfrm>
        </p:spPr>
        <p:txBody>
          <a:bodyPr>
            <a:noAutofit/>
          </a:bodyPr>
          <a:lstStyle>
            <a:lvl1pPr algn="l">
              <a:lnSpc>
                <a:spcPct val="80000"/>
              </a:lnSpc>
              <a:defRPr sz="3750" b="0" cap="all" baseline="0">
                <a:solidFill>
                  <a:schemeClr val="accent2"/>
                </a:solidFill>
              </a:defRPr>
            </a:lvl1pPr>
          </a:lstStyle>
          <a:p>
            <a:r>
              <a:rPr lang="en-US" dirty="0"/>
              <a:t>ADD TITLE</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51504" y="1574318"/>
            <a:ext cx="1193292" cy="806427"/>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2428764"/>
            <a:ext cx="1285728" cy="2086086"/>
          </a:xfrm>
        </p:spPr>
        <p:txBody>
          <a:bodyPr anchor="ctr">
            <a:noAutofit/>
          </a:bodyPr>
          <a:lstStyle>
            <a:lvl1pPr marL="0" indent="0" algn="ctr">
              <a:buNone/>
              <a:defRPr sz="1200"/>
            </a:lvl1pPr>
          </a:lstStyle>
          <a:p>
            <a:r>
              <a:rPr lang="en-US"/>
              <a:t>Click icon to add picture</a:t>
            </a:r>
            <a:endParaRPr lang="en-US" dirty="0"/>
          </a:p>
        </p:txBody>
      </p:sp>
      <p:sp>
        <p:nvSpPr>
          <p:cNvPr id="6" name="Text Placeholder 6">
            <a:extLst>
              <a:ext uri="{FF2B5EF4-FFF2-40B4-BE49-F238E27FC236}">
                <a16:creationId xmlns:a16="http://schemas.microsoft.com/office/drawing/2014/main" id="{82B4D57F-CB9A-54F9-A996-86273529DF3B}"/>
              </a:ext>
            </a:extLst>
          </p:cNvPr>
          <p:cNvSpPr>
            <a:spLocks noGrp="1"/>
          </p:cNvSpPr>
          <p:nvPr>
            <p:ph type="body" sz="quarter" idx="12" hasCustomPrompt="1"/>
          </p:nvPr>
        </p:nvSpPr>
        <p:spPr>
          <a:xfrm>
            <a:off x="13317" y="4566774"/>
            <a:ext cx="1272613" cy="431006"/>
          </a:xfrm>
        </p:spPr>
        <p:txBody>
          <a:bodyPr lIns="0" tIns="0" rIns="0" bIns="0" anchor="ctr">
            <a:noAutofit/>
          </a:bodyPr>
          <a:lstStyle>
            <a:lvl1pPr marL="0" indent="0" algn="r">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7" name="Text Placeholder 6">
            <a:extLst>
              <a:ext uri="{FF2B5EF4-FFF2-40B4-BE49-F238E27FC236}">
                <a16:creationId xmlns:a16="http://schemas.microsoft.com/office/drawing/2014/main" id="{AA27C059-D8ED-8673-5690-3282BADBCADF}"/>
              </a:ext>
            </a:extLst>
          </p:cNvPr>
          <p:cNvSpPr>
            <a:spLocks noGrp="1"/>
          </p:cNvSpPr>
          <p:nvPr>
            <p:ph type="body" sz="quarter" idx="13" hasCustomPrompt="1"/>
          </p:nvPr>
        </p:nvSpPr>
        <p:spPr>
          <a:xfrm>
            <a:off x="1303963" y="1555304"/>
            <a:ext cx="1297688" cy="431006"/>
          </a:xfrm>
        </p:spPr>
        <p:txBody>
          <a:bodyPr l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311238" y="2034617"/>
            <a:ext cx="1296695" cy="1916403"/>
          </a:xfrm>
        </p:spPr>
        <p:txBody>
          <a:bodyPr anchor="ctr">
            <a:normAutofit/>
          </a:bodyPr>
          <a:lstStyle>
            <a:lvl1pPr marL="0" indent="0" algn="ctr">
              <a:buNone/>
              <a:defRPr sz="1200"/>
            </a:lvl1pPr>
          </a:lstStyle>
          <a:p>
            <a:r>
              <a:rPr lang="en-US"/>
              <a:t>Click icon to add picture</a:t>
            </a:r>
            <a:endParaRPr lang="en-US" dirty="0"/>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59290" y="4006112"/>
            <a:ext cx="1193292"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683958" y="1999330"/>
            <a:ext cx="1193292" cy="806427"/>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33443" y="2862019"/>
            <a:ext cx="1285950" cy="1385369"/>
          </a:xfrm>
        </p:spPr>
        <p:txBody>
          <a:bodyPr anchor="ctr">
            <a:normAutofit/>
          </a:bodyPr>
          <a:lstStyle>
            <a:lvl1pPr marL="0" indent="0" algn="ctr">
              <a:buNone/>
              <a:defRPr sz="1200"/>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72A00296-0CAD-D626-CC8A-4B79A3A279D3}"/>
              </a:ext>
            </a:extLst>
          </p:cNvPr>
          <p:cNvSpPr>
            <a:spLocks noGrp="1"/>
          </p:cNvSpPr>
          <p:nvPr>
            <p:ph type="body" sz="quarter" idx="14" hasCustomPrompt="1"/>
          </p:nvPr>
        </p:nvSpPr>
        <p:spPr>
          <a:xfrm>
            <a:off x="2635864" y="4292749"/>
            <a:ext cx="1285950"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Text Placeholder 6">
            <a:extLst>
              <a:ext uri="{FF2B5EF4-FFF2-40B4-BE49-F238E27FC236}">
                <a16:creationId xmlns:a16="http://schemas.microsoft.com/office/drawing/2014/main" id="{FC8265B3-F2BF-8C6B-EEDD-7FA1DB715B44}"/>
              </a:ext>
            </a:extLst>
          </p:cNvPr>
          <p:cNvSpPr>
            <a:spLocks noGrp="1"/>
          </p:cNvSpPr>
          <p:nvPr>
            <p:ph type="body" sz="quarter" idx="15" hasCustomPrompt="1"/>
          </p:nvPr>
        </p:nvSpPr>
        <p:spPr>
          <a:xfrm>
            <a:off x="3949339" y="1206705"/>
            <a:ext cx="1285949" cy="401305"/>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44903" y="1656036"/>
            <a:ext cx="1285949" cy="1916402"/>
          </a:xfrm>
        </p:spPr>
        <p:txBody>
          <a:bodyPr anchor="ctr">
            <a:normAutofit/>
          </a:bodyPr>
          <a:lstStyle>
            <a:lvl1pPr marL="0" indent="0" algn="ctr">
              <a:buNone/>
              <a:defRPr sz="1200"/>
            </a:lvl1pPr>
          </a:lstStyle>
          <a:p>
            <a:r>
              <a:rPr lang="en-US"/>
              <a:t>Click icon to add picture</a:t>
            </a:r>
            <a:endParaRPr lang="en-US" dirty="0"/>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94702" y="3628258"/>
            <a:ext cx="1190594"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13578" y="1489144"/>
            <a:ext cx="1193292" cy="811916"/>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56362" y="2360770"/>
            <a:ext cx="1284385" cy="1375412"/>
          </a:xfrm>
        </p:spPr>
        <p:txBody>
          <a:bodyPr anchor="ctr">
            <a:normAutofit/>
          </a:bodyPr>
          <a:lstStyle>
            <a:lvl1pPr marL="0" indent="0" algn="ctr">
              <a:buNone/>
              <a:defRPr sz="1200"/>
            </a:lvl1pPr>
          </a:lstStyle>
          <a:p>
            <a:r>
              <a:rPr lang="en-US"/>
              <a:t>Click icon to add picture</a:t>
            </a:r>
            <a:endParaRPr lang="en-US" dirty="0"/>
          </a:p>
        </p:txBody>
      </p:sp>
      <p:sp>
        <p:nvSpPr>
          <p:cNvPr id="10" name="Text Placeholder 6">
            <a:extLst>
              <a:ext uri="{FF2B5EF4-FFF2-40B4-BE49-F238E27FC236}">
                <a16:creationId xmlns:a16="http://schemas.microsoft.com/office/drawing/2014/main" id="{2B25F410-780D-C85E-7FAE-378CD11063D0}"/>
              </a:ext>
            </a:extLst>
          </p:cNvPr>
          <p:cNvSpPr>
            <a:spLocks noGrp="1"/>
          </p:cNvSpPr>
          <p:nvPr>
            <p:ph type="body" sz="quarter" idx="16" hasCustomPrompt="1"/>
          </p:nvPr>
        </p:nvSpPr>
        <p:spPr>
          <a:xfrm>
            <a:off x="5261569" y="3777459"/>
            <a:ext cx="1284385"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2433CAB6-44AC-CD1C-D2C2-5187B025B82A}"/>
              </a:ext>
            </a:extLst>
          </p:cNvPr>
          <p:cNvSpPr>
            <a:spLocks noGrp="1"/>
          </p:cNvSpPr>
          <p:nvPr>
            <p:ph type="body" sz="quarter" idx="17" hasCustomPrompt="1"/>
          </p:nvPr>
        </p:nvSpPr>
        <p:spPr>
          <a:xfrm>
            <a:off x="6572984" y="422966"/>
            <a:ext cx="1285949" cy="431006"/>
          </a:xfrm>
        </p:spPr>
        <p:txBody>
          <a:bodyP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66257" y="898974"/>
            <a:ext cx="1285949" cy="2215702"/>
          </a:xfrm>
        </p:spPr>
        <p:txBody>
          <a:bodyPr anchor="ctr">
            <a:normAutofit/>
          </a:bodyPr>
          <a:lstStyle>
            <a:lvl1pPr marL="0" indent="0" algn="ctr">
              <a:buNone/>
              <a:defRPr sz="1200"/>
            </a:lvl1pPr>
          </a:lstStyle>
          <a:p>
            <a:r>
              <a:rPr lang="en-US"/>
              <a:t>Click icon to add picture</a:t>
            </a:r>
            <a:endParaRPr lang="en-US" dirty="0"/>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12485" y="3172615"/>
            <a:ext cx="1193292"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906319" y="1217157"/>
            <a:ext cx="1193292" cy="817460"/>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77716" y="2089208"/>
            <a:ext cx="1266284" cy="1916403"/>
          </a:xfrm>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FF933B62-8A1A-9AC9-204C-BA2622AA31E4}"/>
              </a:ext>
            </a:extLst>
          </p:cNvPr>
          <p:cNvSpPr>
            <a:spLocks noGrp="1"/>
          </p:cNvSpPr>
          <p:nvPr>
            <p:ph type="body" sz="quarter" idx="39" hasCustomPrompt="1"/>
          </p:nvPr>
        </p:nvSpPr>
        <p:spPr>
          <a:xfrm>
            <a:off x="7877716" y="4055536"/>
            <a:ext cx="1266284"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5" name="Text Placeholder 6">
            <a:extLst>
              <a:ext uri="{FF2B5EF4-FFF2-40B4-BE49-F238E27FC236}">
                <a16:creationId xmlns:a16="http://schemas.microsoft.com/office/drawing/2014/main" id="{BB79CC2F-C039-4C34-3EB1-5535520D66E8}"/>
              </a:ext>
            </a:extLst>
          </p:cNvPr>
          <p:cNvSpPr>
            <a:spLocks noGrp="1"/>
          </p:cNvSpPr>
          <p:nvPr>
            <p:ph type="body" sz="quarter" idx="10" hasCustomPrompt="1"/>
          </p:nvPr>
        </p:nvSpPr>
        <p:spPr>
          <a:xfrm>
            <a:off x="5778718" y="4699326"/>
            <a:ext cx="3122395" cy="431006"/>
          </a:xfrm>
        </p:spPr>
        <p:txBody>
          <a:bodyPr>
            <a:noAutofit/>
          </a:bodyPr>
          <a:lstStyle>
            <a:lvl1pPr marL="0" indent="0" algn="l">
              <a:buNone/>
              <a:defRPr sz="1500" b="1" spc="225" baseline="0">
                <a:solidFill>
                  <a:schemeClr val="accent2"/>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Tree>
    <p:extLst>
      <p:ext uri="{BB962C8B-B14F-4D97-AF65-F5344CB8AC3E}">
        <p14:creationId xmlns:p14="http://schemas.microsoft.com/office/powerpoint/2010/main" val="20014990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_10">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06390" y="261967"/>
            <a:ext cx="3329996" cy="1282106"/>
          </a:xfrm>
        </p:spPr>
        <p:txBody>
          <a:bodyPr>
            <a:noAutofit/>
          </a:bodyPr>
          <a:lstStyle>
            <a:lvl1pPr algn="l">
              <a:lnSpc>
                <a:spcPct val="80000"/>
              </a:lnSpc>
              <a:defRPr sz="3750" b="0" cap="all" baseline="0">
                <a:solidFill>
                  <a:schemeClr val="accent2"/>
                </a:solidFill>
              </a:defRPr>
            </a:lvl1pPr>
          </a:lstStyle>
          <a:p>
            <a:r>
              <a:rPr lang="en-US" dirty="0"/>
              <a:t>ADD TITLE</a:t>
            </a:r>
          </a:p>
        </p:txBody>
      </p:sp>
      <p:sp>
        <p:nvSpPr>
          <p:cNvPr id="13" name="Text Placeholder 6">
            <a:extLst>
              <a:ext uri="{FF2B5EF4-FFF2-40B4-BE49-F238E27FC236}">
                <a16:creationId xmlns:a16="http://schemas.microsoft.com/office/drawing/2014/main" id="{14571D03-3912-128C-8D30-1EEDCA60CCC0}"/>
              </a:ext>
            </a:extLst>
          </p:cNvPr>
          <p:cNvSpPr>
            <a:spLocks noGrp="1"/>
          </p:cNvSpPr>
          <p:nvPr>
            <p:ph type="body" sz="quarter" idx="18" hasCustomPrompt="1"/>
          </p:nvPr>
        </p:nvSpPr>
        <p:spPr>
          <a:xfrm>
            <a:off x="32224" y="1605137"/>
            <a:ext cx="1210664"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31219" y="1890841"/>
            <a:ext cx="1211744" cy="489904"/>
          </a:xfrm>
          <a:no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1" y="2428764"/>
            <a:ext cx="1270199" cy="2086086"/>
          </a:xfrm>
        </p:spPr>
        <p:txBody>
          <a:bodyPr anchor="ctr">
            <a:no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298298" y="1979893"/>
            <a:ext cx="1296695" cy="1916403"/>
          </a:xfrm>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7EA05B06-C5E5-5673-DC81-CB66BFD9422A}"/>
              </a:ext>
            </a:extLst>
          </p:cNvPr>
          <p:cNvSpPr>
            <a:spLocks noGrp="1"/>
          </p:cNvSpPr>
          <p:nvPr>
            <p:ph type="body" sz="quarter" idx="19" hasCustomPrompt="1"/>
          </p:nvPr>
        </p:nvSpPr>
        <p:spPr>
          <a:xfrm>
            <a:off x="1328446" y="3962400"/>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27565" y="4249370"/>
            <a:ext cx="1227947"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5" name="Text Placeholder 6">
            <a:extLst>
              <a:ext uri="{FF2B5EF4-FFF2-40B4-BE49-F238E27FC236}">
                <a16:creationId xmlns:a16="http://schemas.microsoft.com/office/drawing/2014/main" id="{A38DA923-7BD9-8E4D-13E3-451F9146255A}"/>
              </a:ext>
            </a:extLst>
          </p:cNvPr>
          <p:cNvSpPr>
            <a:spLocks noGrp="1"/>
          </p:cNvSpPr>
          <p:nvPr>
            <p:ph type="body" sz="quarter" idx="20" hasCustomPrompt="1"/>
          </p:nvPr>
        </p:nvSpPr>
        <p:spPr>
          <a:xfrm>
            <a:off x="2656132" y="1944150"/>
            <a:ext cx="122051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650328" y="2227525"/>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23090" y="2862019"/>
            <a:ext cx="1285950" cy="1385369"/>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37139" y="1377430"/>
            <a:ext cx="1285949" cy="1916402"/>
          </a:xfrm>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7F6E7494-2D33-4F23-B04B-9FE71522F9FC}"/>
              </a:ext>
            </a:extLst>
          </p:cNvPr>
          <p:cNvSpPr>
            <a:spLocks noGrp="1"/>
          </p:cNvSpPr>
          <p:nvPr>
            <p:ph type="body" sz="quarter" idx="21" hasCustomPrompt="1"/>
          </p:nvPr>
        </p:nvSpPr>
        <p:spPr>
          <a:xfrm>
            <a:off x="3964448" y="3349404"/>
            <a:ext cx="1237848"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60482" y="3640058"/>
            <a:ext cx="1234440"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7" name="Text Placeholder 6">
            <a:extLst>
              <a:ext uri="{FF2B5EF4-FFF2-40B4-BE49-F238E27FC236}">
                <a16:creationId xmlns:a16="http://schemas.microsoft.com/office/drawing/2014/main" id="{E7663574-0331-2A27-3254-9D65F05A0CA1}"/>
              </a:ext>
            </a:extLst>
          </p:cNvPr>
          <p:cNvSpPr>
            <a:spLocks noGrp="1"/>
          </p:cNvSpPr>
          <p:nvPr>
            <p:ph type="body" sz="quarter" idx="22" hasCustomPrompt="1"/>
          </p:nvPr>
        </p:nvSpPr>
        <p:spPr>
          <a:xfrm>
            <a:off x="5283585" y="1448212"/>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77003" y="1733320"/>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51186" y="2360770"/>
            <a:ext cx="1284385" cy="1375412"/>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63669" y="684661"/>
            <a:ext cx="1285949" cy="2215702"/>
          </a:xfrm>
        </p:spPr>
        <p:txBody>
          <a:bodyPr anchor="ctr">
            <a:normAutofit/>
          </a:bodyPr>
          <a:lstStyle>
            <a:lvl1pPr marL="0" indent="0" algn="ctr">
              <a:buNone/>
              <a:defRPr sz="1200"/>
            </a:lvl1pPr>
          </a:lstStyle>
          <a:p>
            <a:r>
              <a:rPr lang="en-US"/>
              <a:t>Click icon to add picture</a:t>
            </a:r>
            <a:endParaRPr lang="en-US" dirty="0"/>
          </a:p>
        </p:txBody>
      </p:sp>
      <p:sp>
        <p:nvSpPr>
          <p:cNvPr id="18" name="Text Placeholder 6">
            <a:extLst>
              <a:ext uri="{FF2B5EF4-FFF2-40B4-BE49-F238E27FC236}">
                <a16:creationId xmlns:a16="http://schemas.microsoft.com/office/drawing/2014/main" id="{B4B87247-E9C1-A9FC-156A-D7CE28F76699}"/>
              </a:ext>
            </a:extLst>
          </p:cNvPr>
          <p:cNvSpPr>
            <a:spLocks noGrp="1"/>
          </p:cNvSpPr>
          <p:nvPr>
            <p:ph type="body" sz="quarter" idx="23" hasCustomPrompt="1"/>
          </p:nvPr>
        </p:nvSpPr>
        <p:spPr>
          <a:xfrm>
            <a:off x="6603503" y="2974649"/>
            <a:ext cx="1228346"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01981" y="3251310"/>
            <a:ext cx="1234440"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9" name="Text Placeholder 6">
            <a:extLst>
              <a:ext uri="{FF2B5EF4-FFF2-40B4-BE49-F238E27FC236}">
                <a16:creationId xmlns:a16="http://schemas.microsoft.com/office/drawing/2014/main" id="{3C2E5A00-52D0-BE21-D13F-C508F7DB5656}"/>
              </a:ext>
            </a:extLst>
          </p:cNvPr>
          <p:cNvSpPr>
            <a:spLocks noGrp="1"/>
          </p:cNvSpPr>
          <p:nvPr>
            <p:ph type="body" sz="quarter" idx="24" hasCustomPrompt="1"/>
          </p:nvPr>
        </p:nvSpPr>
        <p:spPr>
          <a:xfrm>
            <a:off x="7886101" y="1180212"/>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87374" y="1471104"/>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77716" y="2089208"/>
            <a:ext cx="1266284" cy="1916403"/>
          </a:xfrm>
        </p:spPr>
        <p:txBody>
          <a:bodyPr anchor="ctr">
            <a:normAutofit/>
          </a:bodyPr>
          <a:lstStyle>
            <a:lvl1pPr marL="0" indent="0" algn="ctr">
              <a:buNone/>
              <a:defRPr sz="1200"/>
            </a:lvl1pPr>
          </a:lstStyle>
          <a:p>
            <a:r>
              <a:rPr lang="en-US"/>
              <a:t>Click icon to add picture</a:t>
            </a:r>
            <a:endParaRPr lang="en-US" dirty="0"/>
          </a:p>
        </p:txBody>
      </p:sp>
      <p:sp>
        <p:nvSpPr>
          <p:cNvPr id="5" name="Text Placeholder 6">
            <a:extLst>
              <a:ext uri="{FF2B5EF4-FFF2-40B4-BE49-F238E27FC236}">
                <a16:creationId xmlns:a16="http://schemas.microsoft.com/office/drawing/2014/main" id="{BB79CC2F-C039-4C34-3EB1-5535520D66E8}"/>
              </a:ext>
            </a:extLst>
          </p:cNvPr>
          <p:cNvSpPr>
            <a:spLocks noGrp="1"/>
          </p:cNvSpPr>
          <p:nvPr>
            <p:ph type="body" sz="quarter" idx="10" hasCustomPrompt="1"/>
          </p:nvPr>
        </p:nvSpPr>
        <p:spPr>
          <a:xfrm>
            <a:off x="5778718" y="4699326"/>
            <a:ext cx="3122395" cy="431006"/>
          </a:xfrm>
        </p:spPr>
        <p:txBody>
          <a:bodyPr>
            <a:noAutofit/>
          </a:bodyPr>
          <a:lstStyle>
            <a:lvl1pPr marL="0" indent="0" algn="l">
              <a:buNone/>
              <a:defRPr sz="1500" b="1" spc="225" baseline="0">
                <a:solidFill>
                  <a:schemeClr val="accent2"/>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Tree>
    <p:extLst>
      <p:ext uri="{BB962C8B-B14F-4D97-AF65-F5344CB8AC3E}">
        <p14:creationId xmlns:p14="http://schemas.microsoft.com/office/powerpoint/2010/main" val="2903781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able of contents / Agenda">
    <p:bg>
      <p:bgPr>
        <a:solidFill>
          <a:srgbClr val="00668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88000"/>
            <a:ext cx="7920000" cy="720000"/>
          </a:xfrm>
        </p:spPr>
        <p:txBody>
          <a:bodyPr anchor="b">
            <a:noAutofit/>
          </a:bodyPr>
          <a:lstStyle>
            <a:lvl1pPr>
              <a:defRPr sz="2800" b="0">
                <a:solidFill>
                  <a:schemeClr val="bg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1D538C95-3302-D845-A300-57D6F57D8835}"/>
              </a:ext>
            </a:extLst>
          </p:cNvPr>
          <p:cNvSpPr>
            <a:spLocks noGrp="1"/>
          </p:cNvSpPr>
          <p:nvPr>
            <p:ph type="body" sz="quarter" idx="13"/>
          </p:nvPr>
        </p:nvSpPr>
        <p:spPr>
          <a:xfrm>
            <a:off x="431799" y="1116000"/>
            <a:ext cx="7919999" cy="2880000"/>
          </a:xfrm>
        </p:spPr>
        <p:txBody>
          <a:bodyPr anchor="t"/>
          <a:lstStyle>
            <a:lvl1pPr>
              <a:spcBef>
                <a:spcPts val="300"/>
              </a:spcBef>
              <a:defRPr sz="1800">
                <a:solidFill>
                  <a:schemeClr val="bg1"/>
                </a:solidFill>
              </a:defRPr>
            </a:lvl1pPr>
            <a:lvl2pPr marL="446088" indent="-446088">
              <a:spcBef>
                <a:spcPts val="200"/>
              </a:spcBef>
              <a:buFont typeface="+mj-lt"/>
              <a:buAutoNum type="arabicPeriod"/>
              <a:tabLst/>
              <a:defRPr sz="18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159077141"/>
      </p:ext>
    </p:extLst>
  </p:cSld>
  <p:clrMapOvr>
    <a:masterClrMapping/>
  </p:clrMapOvr>
  <p:transition>
    <p:fade/>
  </p:transition>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547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
    <p:bg>
      <p:bgPr>
        <a:solidFill>
          <a:srgbClr val="00335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1152000"/>
            <a:ext cx="8261350" cy="2700000"/>
          </a:xfrm>
        </p:spPr>
        <p:txBody>
          <a:bodyPr lIns="0" tIns="0" rIns="0" bIns="0" anchor="ctr">
            <a:noAutofit/>
          </a:bodyPr>
          <a:lstStyle>
            <a:lvl1pPr algn="l">
              <a:defRPr sz="4000" b="0" cap="none">
                <a:solidFill>
                  <a:schemeClr val="bg2"/>
                </a:solidFill>
              </a:defRPr>
            </a:lvl1pPr>
          </a:lstStyle>
          <a:p>
            <a:r>
              <a:rPr lang="en-US" dirty="0"/>
              <a:t>Click to edit master title style</a:t>
            </a:r>
          </a:p>
        </p:txBody>
      </p:sp>
      <p:sp>
        <p:nvSpPr>
          <p:cNvPr id="6" name="Slide Number Placeholder 5">
            <a:extLs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328133282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 picture">
    <p:spTree>
      <p:nvGrpSpPr>
        <p:cNvPr id="1" name=""/>
        <p:cNvGrpSpPr/>
        <p:nvPr/>
      </p:nvGrpSpPr>
      <p:grpSpPr>
        <a:xfrm>
          <a:off x="0" y="0"/>
          <a:ext cx="0" cy="0"/>
          <a:chOff x="0" y="0"/>
          <a:chExt cx="0" cy="0"/>
        </a:xfrm>
      </p:grpSpPr>
      <p:sp>
        <p:nvSpPr>
          <p:cNvPr id="16" name="Rectangle 15">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Text Placeholder 4"/>
          <p:cNvSpPr>
            <a:spLocks noGrp="1"/>
          </p:cNvSpPr>
          <p:nvPr>
            <p:ph type="body" sz="quarter" idx="14"/>
          </p:nvPr>
        </p:nvSpPr>
        <p:spPr>
          <a:xfrm>
            <a:off x="430213" y="1439998"/>
            <a:ext cx="5580000" cy="3168000"/>
          </a:xfrm>
        </p:spPr>
        <p:txBody>
          <a:bodyPr/>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2400">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0" descr="Photo placeholder"/>
          <p:cNvSpPr>
            <a:spLocks noGrp="1" noChangeAspect="1"/>
          </p:cNvSpPr>
          <p:nvPr>
            <p:ph type="pic" sz="quarter" idx="13"/>
          </p:nvPr>
        </p:nvSpPr>
        <p:spPr>
          <a:xfrm>
            <a:off x="6186685" y="1641001"/>
            <a:ext cx="2560320" cy="2560320"/>
          </a:xfrm>
          <a:prstGeom prst="ellipse">
            <a:avLst/>
          </a:prstGeom>
        </p:spPr>
        <p:txBody>
          <a:bodyPr anchor="ctr"/>
          <a:lstStyle>
            <a:lvl1pPr algn="ctr">
              <a:defRPr>
                <a:solidFill>
                  <a:schemeClr val="bg1">
                    <a:lumMod val="75000"/>
                  </a:schemeClr>
                </a:solidFill>
              </a:defRPr>
            </a:lvl1pPr>
          </a:lstStyle>
          <a:p>
            <a:r>
              <a:rPr lang="en-US"/>
              <a:t>Click icon to add picture</a:t>
            </a:r>
            <a:endParaRPr lang="en-US" dirty="0"/>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694628009"/>
      </p:ext>
    </p:extLst>
  </p:cSld>
  <p:clrMapOvr>
    <a:masterClrMapping/>
  </p:clrMapOvr>
  <p:transition>
    <p:fade/>
  </p:transition>
  <p:extLst>
    <p:ext uri="{DCECCB84-F9BA-43D5-87BE-67443E8EF086}">
      <p15:sldGuideLst xmlns:p15="http://schemas.microsoft.com/office/powerpoint/2012/main">
        <p15:guide id="7" orient="horz" pos="1620">
          <p15:clr>
            <a:srgbClr val="FBAE40"/>
          </p15:clr>
        </p15:guide>
        <p15:guide id="8" pos="2880">
          <p15:clr>
            <a:srgbClr val="FBAE40"/>
          </p15:clr>
        </p15:guide>
        <p15:guide id="9" pos="27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tx2"/>
                </a:solidFill>
              </a:defRPr>
            </a:lvl1pPr>
          </a:lstStyle>
          <a:p>
            <a:r>
              <a:rPr lang="en-US"/>
              <a:t>Click to edit Master title style</a:t>
            </a:r>
            <a:endParaRPr lang="en-US" dirty="0"/>
          </a:p>
        </p:txBody>
      </p:sp>
      <p:sp>
        <p:nvSpPr>
          <p:cNvPr id="6" name="Content Placeholder 5">
            <a:extLst>
              <a:ext uri="{FF2B5EF4-FFF2-40B4-BE49-F238E27FC236}">
                <a16:creationId xmlns:a16="http://schemas.microsoft.com/office/drawing/2014/main" id="{4C411616-3BB0-75B2-2DD5-1ADB6F84DF72}"/>
              </a:ext>
            </a:extLst>
          </p:cNvPr>
          <p:cNvSpPr>
            <a:spLocks noGrp="1"/>
          </p:cNvSpPr>
          <p:nvPr>
            <p:ph sz="quarter" idx="14"/>
          </p:nvPr>
        </p:nvSpPr>
        <p:spPr>
          <a:xfrm>
            <a:off x="432000" y="1440000"/>
            <a:ext cx="7920000" cy="3168000"/>
          </a:xfrm>
        </p:spPr>
        <p:txBody>
          <a:bodyPr anchor="t" anchorCtr="0"/>
          <a:lstStyle>
            <a:lvl1pPr>
              <a:defRPr sz="2400">
                <a:solidFill>
                  <a:schemeClr val="tx2"/>
                </a:solidFill>
              </a:defRPr>
            </a:lvl1pPr>
            <a:lvl2pPr>
              <a:defRPr sz="1800">
                <a:solidFill>
                  <a:srgbClr val="112233"/>
                </a:solidFill>
              </a:defRPr>
            </a:lvl2pPr>
            <a:lvl3pPr>
              <a:defRPr sz="1800">
                <a:solidFill>
                  <a:srgbClr val="112233"/>
                </a:solidFill>
              </a:defRPr>
            </a:lvl3pPr>
            <a:lvl4pPr>
              <a:defRPr sz="1800">
                <a:solidFill>
                  <a:srgbClr val="112233"/>
                </a:solidFill>
              </a:defRPr>
            </a:lvl4pPr>
            <a:lvl5pPr>
              <a:defRPr sz="1800">
                <a:solidFill>
                  <a:srgbClr val="11223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C183D7F6-B498-43B3-948B-1728B52AA6E4}">
                <adec:decorative xmlns:adec="http://schemas.microsoft.com/office/drawing/2017/decorative" val="1"/>
              </a:ext>
            </a:extLst>
          </p:cNvPr>
          <p:cNvSpPr>
            <a:spLocks noGrp="1"/>
          </p:cNvSpPr>
          <p:nvPr>
            <p:ph type="ftr" sz="quarter" idx="13"/>
          </p:nvPr>
        </p:nvSpPr>
        <p:spPr>
          <a:xfrm>
            <a:off x="360362" y="4767263"/>
            <a:ext cx="6850929" cy="27463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b="1">
                <a:solidFill>
                  <a:srgbClr val="969696"/>
                </a:solidFill>
              </a:defRPr>
            </a:lvl1pPr>
          </a:lstStyle>
          <a:p>
            <a:r>
              <a:rPr lang="en-US" dirty="0"/>
              <a:t>National Research Council of Canada</a:t>
            </a:r>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4166710686"/>
      </p:ext>
    </p:extLst>
  </p:cSld>
  <p:clrMapOvr>
    <a:masterClrMapping/>
  </p:clrMapOvr>
  <p:transition>
    <p:fade/>
  </p:transition>
  <p:extLst>
    <p:ext uri="{DCECCB84-F9BA-43D5-87BE-67443E8EF086}">
      <p15:sldGuideLst xmlns:p15="http://schemas.microsoft.com/office/powerpoint/2012/main">
        <p15:guide id="4" orient="horz" pos="1620">
          <p15:clr>
            <a:srgbClr val="FBAE40"/>
          </p15:clr>
        </p15:guide>
        <p15:guide id="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 2 columns">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tx2"/>
                </a:solidFill>
              </a:defRPr>
            </a:lvl1pPr>
          </a:lstStyle>
          <a:p>
            <a:r>
              <a:rPr lang="en-US"/>
              <a:t>Click to edit Master title style</a:t>
            </a:r>
            <a:endParaRPr lang="en-US" dirty="0"/>
          </a:p>
        </p:txBody>
      </p:sp>
      <p:sp>
        <p:nvSpPr>
          <p:cNvPr id="10" name="Text Placeholder 9"/>
          <p:cNvSpPr>
            <a:spLocks noGrp="1"/>
          </p:cNvSpPr>
          <p:nvPr>
            <p:ph type="body" sz="quarter" idx="12"/>
          </p:nvPr>
        </p:nvSpPr>
        <p:spPr>
          <a:xfrm>
            <a:off x="431999" y="1439999"/>
            <a:ext cx="3852000" cy="3168000"/>
          </a:xfrm>
        </p:spPr>
        <p:txBody>
          <a:bodyPr anchor="t" anchorCtr="0"/>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C717F819-B82C-AF3A-6453-0CE063599DEA}"/>
              </a:ext>
            </a:extLst>
          </p:cNvPr>
          <p:cNvSpPr>
            <a:spLocks noGrp="1"/>
          </p:cNvSpPr>
          <p:nvPr>
            <p:ph sz="quarter" idx="14"/>
          </p:nvPr>
        </p:nvSpPr>
        <p:spPr>
          <a:xfrm>
            <a:off x="4699850" y="1439999"/>
            <a:ext cx="3852000" cy="3168000"/>
          </a:xfrm>
        </p:spPr>
        <p:txBody>
          <a:bodyPr anchor="t" anchorCtr="0"/>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C183D7F6-B498-43B3-948B-1728B52AA6E4}">
                <adec:decorative xmlns:adec="http://schemas.microsoft.com/office/drawing/2017/decorative" val="1"/>
              </a:ext>
            </a:extLst>
          </p:cNvPr>
          <p:cNvSpPr>
            <a:spLocks noGrp="1"/>
          </p:cNvSpPr>
          <p:nvPr>
            <p:ph type="ftr" sz="quarter" idx="13"/>
          </p:nvPr>
        </p:nvSpPr>
        <p:spPr>
          <a:xfrm>
            <a:off x="360362" y="4767263"/>
            <a:ext cx="6850929" cy="274637"/>
          </a:xfrm>
          <a:prstGeom prst="rect">
            <a:avLst/>
          </a:prstGeom>
        </p:spPr>
        <p:txBody>
          <a:bodyPr/>
          <a:lstStyle/>
          <a:p>
            <a:r>
              <a:rPr lang="en-US"/>
              <a:t>National Research Council of Canada</a:t>
            </a:r>
            <a:endParaRPr lang="en-US" dirty="0"/>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41913286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descr="Photo placeholder"/>
          <p:cNvSpPr>
            <a:spLocks noGrp="1"/>
          </p:cNvSpPr>
          <p:nvPr>
            <p:ph type="pic" idx="1"/>
          </p:nvPr>
        </p:nvSpPr>
        <p:spPr>
          <a:xfrm>
            <a:off x="0" y="0"/>
            <a:ext cx="9144000" cy="5143500"/>
          </a:xfrm>
        </p:spPr>
        <p:txBody>
          <a:bodyPr anchor="ctr">
            <a:normAutofit/>
          </a:bodyPr>
          <a:lstStyle>
            <a:lvl1pPr marL="0" indent="0" algn="ctr">
              <a:buNone/>
              <a:defRPr sz="1400">
                <a:solidFill>
                  <a:schemeClr val="bg1">
                    <a:lumMod val="7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hasCustomPrompt="1"/>
          </p:nvPr>
        </p:nvSpPr>
        <p:spPr>
          <a:xfrm>
            <a:off x="411271" y="890064"/>
            <a:ext cx="3348741" cy="3348741"/>
          </a:xfrm>
          <a:prstGeom prst="ellipse">
            <a:avLst/>
          </a:prstGeom>
          <a:solidFill>
            <a:schemeClr val="tx2"/>
          </a:solidFill>
        </p:spPr>
        <p:txBody>
          <a:bodyPr anchor="ctr">
            <a:noAutofit/>
          </a:bodyPr>
          <a:lstStyle>
            <a:lvl1pPr algn="ctr">
              <a:defRPr sz="2000" b="0">
                <a:solidFill>
                  <a:schemeClr val="bg1"/>
                </a:solidFill>
              </a:defRPr>
            </a:lvl1pPr>
          </a:lstStyle>
          <a:p>
            <a:r>
              <a:rPr lang="en-US" dirty="0"/>
              <a:t>Click to edit master title style</a:t>
            </a:r>
          </a:p>
        </p:txBody>
      </p:sp>
      <p:sp>
        <p:nvSpPr>
          <p:cNvPr id="7" name="Slide Number Placeholder 6">
            <a:extLs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390436285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edia">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207DF38-B204-ADED-90BB-E701A0256E3C}"/>
              </a:ext>
              <a:ext uri="{C183D7F6-B498-43B3-948B-1728B52AA6E4}">
                <adec:decorative xmlns:adec="http://schemas.microsoft.com/office/drawing/2017/decorative" val="0"/>
              </a:ext>
            </a:extLst>
          </p:cNvPr>
          <p:cNvSpPr>
            <a:spLocks noGrp="1"/>
          </p:cNvSpPr>
          <p:nvPr>
            <p:ph sz="quarter" idx="11" hasCustomPrompt="1"/>
          </p:nvPr>
        </p:nvSpPr>
        <p:spPr>
          <a:xfrm>
            <a:off x="0" y="0"/>
            <a:ext cx="9144000" cy="5143500"/>
          </a:xfrm>
          <a:noFill/>
          <a:ln>
            <a:noFill/>
          </a:ln>
        </p:spPr>
        <p:txBody>
          <a:bodyPr lIns="360000" tIns="360000" rIns="360000" bIns="360000" anchor="t"/>
          <a:lstStyle>
            <a:lvl1pPr algn="ctr">
              <a:defRPr>
                <a:solidFill>
                  <a:schemeClr val="tx1"/>
                </a:solidFill>
              </a:defRPr>
            </a:lvl1pPr>
          </a:lstStyle>
          <a:p>
            <a:pPr lvl="0"/>
            <a:r>
              <a:rPr lang="en-US" dirty="0"/>
              <a:t>Insert your photos, graphs or video here</a:t>
            </a:r>
          </a:p>
        </p:txBody>
      </p:sp>
      <p:sp>
        <p:nvSpPr>
          <p:cNvPr id="3" name="Slide Number Placeholder 2">
            <a:extLst>
              <a:ext uri="{FF2B5EF4-FFF2-40B4-BE49-F238E27FC236}">
                <a16:creationId xmlns:a16="http://schemas.microsoft.com/office/drawing/2014/main" id="{7262610B-279C-941F-826A-697B8765E263}"/>
              </a:ext>
              <a:ext uri="{C183D7F6-B498-43B3-948B-1728B52AA6E4}">
                <adec:decorative xmlns:adec="http://schemas.microsoft.com/office/drawing/2017/decorative" val="1"/>
              </a:ext>
            </a:extLst>
          </p:cNvPr>
          <p:cNvSpPr>
            <a:spLocks noGrp="1"/>
          </p:cNvSpPr>
          <p:nvPr>
            <p:ph type="sldNum" sz="quarter" idx="10"/>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3339223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C183D7F6-B498-43B3-948B-1728B52AA6E4}">
                <adec:decorative xmlns:adec="http://schemas.microsoft.com/office/drawing/2017/decorative" val="1"/>
              </a:ext>
            </a:extLst>
          </p:cNvPr>
          <p:cNvSpPr>
            <a:spLocks noGrp="1"/>
          </p:cNvSpPr>
          <p:nvPr>
            <p:ph type="sldNum" sz="quarter" idx="4"/>
          </p:nvPr>
        </p:nvSpPr>
        <p:spPr>
          <a:xfrm>
            <a:off x="8686800" y="4767263"/>
            <a:ext cx="457200" cy="273844"/>
          </a:xfrm>
          <a:prstGeom prst="rect">
            <a:avLst/>
          </a:prstGeom>
        </p:spPr>
        <p:txBody>
          <a:bodyPr vert="horz" lIns="91440" tIns="45720" rIns="91440" bIns="45720" rtlCol="0" anchor="ctr"/>
          <a:lstStyle>
            <a:lvl1pPr algn="l">
              <a:defRPr sz="900">
                <a:solidFill>
                  <a:schemeClr val="tx2"/>
                </a:solidFill>
                <a:latin typeface="Arial" panose="020B0604020202020204" pitchFamily="34" charset="0"/>
                <a:cs typeface="Arial" panose="020B0604020202020204" pitchFamily="34" charset="0"/>
              </a:defRPr>
            </a:lvl1pPr>
          </a:lstStyle>
          <a:p>
            <a:fld id="{77E68ECE-59D7-452D-8595-BBB947F3BD2D}" type="slidenum">
              <a:rPr lang="en-US" smtClean="0"/>
              <a:pPr/>
              <a:t>‹#›</a:t>
            </a:fld>
            <a:endParaRPr lang="en-US" dirty="0"/>
          </a:p>
        </p:txBody>
      </p:sp>
      <p:sp>
        <p:nvSpPr>
          <p:cNvPr id="4" name="Footer Placeholder 3">
            <a:extLst>
              <a:ext uri="{C183D7F6-B498-43B3-948B-1728B52AA6E4}">
                <adec:decorative xmlns:adec="http://schemas.microsoft.com/office/drawing/2017/decorative" val="1"/>
              </a:ext>
            </a:extLst>
          </p:cNvPr>
          <p:cNvSpPr>
            <a:spLocks noGrp="1"/>
          </p:cNvSpPr>
          <p:nvPr>
            <p:ph type="ftr" sz="quarter" idx="3"/>
          </p:nvPr>
        </p:nvSpPr>
        <p:spPr>
          <a:xfrm>
            <a:off x="360362" y="4767263"/>
            <a:ext cx="6850929" cy="274637"/>
          </a:xfrm>
          <a:prstGeom prst="rect">
            <a:avLst/>
          </a:prstGeom>
        </p:spPr>
        <p:txBody>
          <a:bodyPr vert="horz" lIns="91440" tIns="45720" rIns="91440" bIns="45720" rtlCol="0" anchor="ctr"/>
          <a:lstStyle>
            <a:lvl1pPr algn="l">
              <a:defRPr sz="800" b="1">
                <a:solidFill>
                  <a:srgbClr val="969696"/>
                </a:solidFill>
              </a:defRPr>
            </a:lvl1pPr>
          </a:lstStyle>
          <a:p>
            <a:r>
              <a:rPr lang="en-US"/>
              <a:t>National Research Council of Canada</a:t>
            </a:r>
            <a:endParaRPr lang="en-US" dirty="0"/>
          </a:p>
        </p:txBody>
      </p:sp>
      <p:sp>
        <p:nvSpPr>
          <p:cNvPr id="3" name="Text Placeholder 2"/>
          <p:cNvSpPr>
            <a:spLocks noGrp="1"/>
          </p:cNvSpPr>
          <p:nvPr>
            <p:ph type="body" idx="1"/>
          </p:nvPr>
        </p:nvSpPr>
        <p:spPr>
          <a:xfrm>
            <a:off x="432000" y="1439999"/>
            <a:ext cx="7920000" cy="3168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26246" y="256358"/>
            <a:ext cx="7920000" cy="753439"/>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1666011929"/>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2" r:id="rId11"/>
    <p:sldLayoutId id="2147483803" r:id="rId12"/>
    <p:sldLayoutId id="2147483804" r:id="rId13"/>
  </p:sldLayoutIdLst>
  <p:transition>
    <p:fade/>
  </p:transition>
  <p:hf sldNum="0" hdr="0" ftr="0" dt="0"/>
  <p:txStyles>
    <p:titleStyle>
      <a:lvl1pPr algn="l" defTabSz="914400" rtl="0" eaLnBrk="1" latinLnBrk="0" hangingPunct="1">
        <a:spcBef>
          <a:spcPct val="0"/>
        </a:spcBef>
        <a:buNone/>
        <a:defRPr sz="2800" b="1" kern="1200">
          <a:solidFill>
            <a:schemeClr val="tx2"/>
          </a:solidFill>
          <a:latin typeface="Arial" panose="020B0604020202020204" pitchFamily="34" charset="0"/>
          <a:ea typeface="+mj-ea"/>
          <a:cs typeface="Arial" panose="020B0604020202020204" pitchFamily="34" charset="0"/>
        </a:defRPr>
      </a:lvl1pPr>
    </p:titleStyle>
    <p:bodyStyle>
      <a:lvl1pPr marL="0" marR="0" indent="0" algn="l" defTabSz="914400" rtl="0" eaLnBrk="1" fontAlgn="auto" latinLnBrk="0" hangingPunct="1">
        <a:lnSpc>
          <a:spcPct val="100000"/>
        </a:lnSpc>
        <a:spcBef>
          <a:spcPts val="1800"/>
        </a:spcBef>
        <a:spcAft>
          <a:spcPts val="0"/>
        </a:spcAft>
        <a:buClrTx/>
        <a:buSzTx/>
        <a:buFont typeface="Arial" panose="020B0604020202020204" pitchFamily="34" charset="0"/>
        <a:buNone/>
        <a:tabLst/>
        <a:defRPr sz="2400" b="0" kern="1200">
          <a:solidFill>
            <a:schemeClr val="tx2"/>
          </a:solidFill>
          <a:latin typeface="Arial" panose="020B0604020202020204" pitchFamily="34" charset="0"/>
          <a:ea typeface="+mn-ea"/>
          <a:cs typeface="Arial" panose="020B0604020202020204" pitchFamily="34" charset="0"/>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5pPr>
      <a:lvl6pPr marL="0" indent="0" algn="l" defTabSz="914400" rtl="0" eaLnBrk="1" latinLnBrk="0" hangingPunct="1">
        <a:spcBef>
          <a:spcPts val="1200"/>
        </a:spcBef>
        <a:buFont typeface="Arial" panose="020B0604020202020204" pitchFamily="34" charset="0"/>
        <a:buNone/>
        <a:tabLst/>
        <a:defRPr sz="1400" kern="1200">
          <a:solidFill>
            <a:schemeClr val="accen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pos="272" userDrawn="1">
          <p15:clr>
            <a:srgbClr val="F26B43"/>
          </p15:clr>
        </p15:guide>
        <p15:guide id="4" pos="5488" userDrawn="1">
          <p15:clr>
            <a:srgbClr val="F26B43"/>
          </p15:clr>
        </p15:guide>
        <p15:guide id="5" orient="horz" pos="584" userDrawn="1">
          <p15:clr>
            <a:srgbClr val="F26B43"/>
          </p15:clr>
        </p15:guide>
        <p15:guide id="6" orient="horz" pos="90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94C4A8-C2EB-4D2A-A43E-BE19EA9AEFA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4D2742BD-2E9C-46B7-AFF7-A440C094DFF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a:extLst>
              <a:ext uri="{FF2B5EF4-FFF2-40B4-BE49-F238E27FC236}">
                <a16:creationId xmlns:a16="http://schemas.microsoft.com/office/drawing/2014/main" id="{3DB3F001-24C4-4191-A568-B1096B9ABF90}"/>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C9F280-24DB-415F-8DF8-72D7FF3C4BF0}" type="datetimeFigureOut">
              <a:rPr lang="en-US" noProof="0" smtClean="0"/>
              <a:t>12/19/2024</a:t>
            </a:fld>
            <a:endParaRPr lang="en-US" noProof="0" dirty="0"/>
          </a:p>
        </p:txBody>
      </p:sp>
      <p:sp>
        <p:nvSpPr>
          <p:cNvPr id="5" name="Footer Placeholder 4">
            <a:extLst>
              <a:ext uri="{FF2B5EF4-FFF2-40B4-BE49-F238E27FC236}">
                <a16:creationId xmlns:a16="http://schemas.microsoft.com/office/drawing/2014/main" id="{E13E5E6E-ED1A-4700-A7E8-68DEBCDD6E52}"/>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552E6C46-B63C-4A83-8155-0AE7FABAD9D8}"/>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20A9A2B-DCEA-459B-8067-44D042050D8C}" type="slidenum">
              <a:rPr lang="en-US" noProof="0" smtClean="0"/>
              <a:t>‹#›</a:t>
            </a:fld>
            <a:endParaRPr lang="en-US" noProof="0" dirty="0"/>
          </a:p>
        </p:txBody>
      </p:sp>
    </p:spTree>
    <p:extLst>
      <p:ext uri="{BB962C8B-B14F-4D97-AF65-F5344CB8AC3E}">
        <p14:creationId xmlns:p14="http://schemas.microsoft.com/office/powerpoint/2010/main" val="1618897899"/>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Lst>
  <p:txStyles>
    <p:titleStyle>
      <a:lvl1pPr algn="l" defTabSz="685800" rtl="0" eaLnBrk="1" latinLnBrk="0" hangingPunct="1">
        <a:lnSpc>
          <a:spcPct val="90000"/>
        </a:lnSpc>
        <a:spcBef>
          <a:spcPct val="0"/>
        </a:spcBef>
        <a:buNone/>
        <a:defRPr sz="2025" b="1"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3" Type="http://schemas.openxmlformats.org/officeDocument/2006/relationships/tags" Target="../tags/tag128.xml"/><Relationship Id="rId18" Type="http://schemas.openxmlformats.org/officeDocument/2006/relationships/tags" Target="../tags/tag133.xml"/><Relationship Id="rId26" Type="http://schemas.openxmlformats.org/officeDocument/2006/relationships/tags" Target="../tags/tag141.xml"/><Relationship Id="rId39" Type="http://schemas.openxmlformats.org/officeDocument/2006/relationships/image" Target="../media/image8.png"/><Relationship Id="rId21" Type="http://schemas.openxmlformats.org/officeDocument/2006/relationships/tags" Target="../tags/tag136.xml"/><Relationship Id="rId34" Type="http://schemas.openxmlformats.org/officeDocument/2006/relationships/image" Target="../media/image23.png"/><Relationship Id="rId7" Type="http://schemas.openxmlformats.org/officeDocument/2006/relationships/tags" Target="../tags/tag122.xml"/><Relationship Id="rId12" Type="http://schemas.openxmlformats.org/officeDocument/2006/relationships/tags" Target="../tags/tag127.xml"/><Relationship Id="rId17" Type="http://schemas.openxmlformats.org/officeDocument/2006/relationships/tags" Target="../tags/tag132.xml"/><Relationship Id="rId25" Type="http://schemas.openxmlformats.org/officeDocument/2006/relationships/tags" Target="../tags/tag140.xml"/><Relationship Id="rId33" Type="http://schemas.openxmlformats.org/officeDocument/2006/relationships/image" Target="../media/image22.jpeg"/><Relationship Id="rId38" Type="http://schemas.openxmlformats.org/officeDocument/2006/relationships/image" Target="../media/image7.png"/><Relationship Id="rId2" Type="http://schemas.openxmlformats.org/officeDocument/2006/relationships/tags" Target="../tags/tag117.xml"/><Relationship Id="rId16" Type="http://schemas.openxmlformats.org/officeDocument/2006/relationships/tags" Target="../tags/tag131.xml"/><Relationship Id="rId20" Type="http://schemas.openxmlformats.org/officeDocument/2006/relationships/tags" Target="../tags/tag135.xml"/><Relationship Id="rId29" Type="http://schemas.openxmlformats.org/officeDocument/2006/relationships/slideLayout" Target="../slideLayouts/slideLayout14.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24" Type="http://schemas.openxmlformats.org/officeDocument/2006/relationships/tags" Target="../tags/tag139.xml"/><Relationship Id="rId32" Type="http://schemas.openxmlformats.org/officeDocument/2006/relationships/image" Target="../media/image21.png"/><Relationship Id="rId37" Type="http://schemas.openxmlformats.org/officeDocument/2006/relationships/image" Target="../media/image26.PNG"/><Relationship Id="rId5" Type="http://schemas.openxmlformats.org/officeDocument/2006/relationships/tags" Target="../tags/tag120.xml"/><Relationship Id="rId15" Type="http://schemas.openxmlformats.org/officeDocument/2006/relationships/tags" Target="../tags/tag130.xml"/><Relationship Id="rId23" Type="http://schemas.openxmlformats.org/officeDocument/2006/relationships/tags" Target="../tags/tag138.xml"/><Relationship Id="rId28" Type="http://schemas.openxmlformats.org/officeDocument/2006/relationships/tags" Target="../tags/tag143.xml"/><Relationship Id="rId36" Type="http://schemas.openxmlformats.org/officeDocument/2006/relationships/image" Target="../media/image25.PNG"/><Relationship Id="rId10" Type="http://schemas.openxmlformats.org/officeDocument/2006/relationships/tags" Target="../tags/tag125.xml"/><Relationship Id="rId19" Type="http://schemas.openxmlformats.org/officeDocument/2006/relationships/tags" Target="../tags/tag134.xml"/><Relationship Id="rId31" Type="http://schemas.openxmlformats.org/officeDocument/2006/relationships/image" Target="../media/image20.png"/><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tags" Target="../tags/tag129.xml"/><Relationship Id="rId22" Type="http://schemas.openxmlformats.org/officeDocument/2006/relationships/tags" Target="../tags/tag137.xml"/><Relationship Id="rId27" Type="http://schemas.openxmlformats.org/officeDocument/2006/relationships/tags" Target="../tags/tag142.xml"/><Relationship Id="rId30" Type="http://schemas.openxmlformats.org/officeDocument/2006/relationships/notesSlide" Target="../notesSlides/notesSlide10.xml"/><Relationship Id="rId35" Type="http://schemas.openxmlformats.org/officeDocument/2006/relationships/image" Target="../media/image24.jpg"/><Relationship Id="rId8" Type="http://schemas.openxmlformats.org/officeDocument/2006/relationships/tags" Target="../tags/tag123.xml"/><Relationship Id="rId3" Type="http://schemas.openxmlformats.org/officeDocument/2006/relationships/tags" Target="../tags/tag11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4.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image" Target="../media/image8.png"/><Relationship Id="rId3" Type="http://schemas.openxmlformats.org/officeDocument/2006/relationships/tags" Target="../tags/tag147.xml"/><Relationship Id="rId7" Type="http://schemas.openxmlformats.org/officeDocument/2006/relationships/diagramData" Target="../diagrams/data1.xml"/><Relationship Id="rId12" Type="http://schemas.openxmlformats.org/officeDocument/2006/relationships/image" Target="../media/image7.png"/><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hyperlink" Target="https://nrc-cnrc.libguides.com/fr/servicessbgi" TargetMode="External"/><Relationship Id="rId11" Type="http://schemas.microsoft.com/office/2007/relationships/diagramDrawing" Target="../diagrams/drawing1.xml"/><Relationship Id="rId5" Type="http://schemas.openxmlformats.org/officeDocument/2006/relationships/notesSlide" Target="../notesSlides/notesSlide12.xml"/><Relationship Id="rId10" Type="http://schemas.openxmlformats.org/officeDocument/2006/relationships/diagramColors" Target="../diagrams/colors1.xml"/><Relationship Id="rId4" Type="http://schemas.openxmlformats.org/officeDocument/2006/relationships/slideLayout" Target="../slideLayouts/slideLayout7.xml"/><Relationship Id="rId9"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8" Type="http://schemas.openxmlformats.org/officeDocument/2006/relationships/hyperlink" Target="https://nrc-cnrc.libguides.com/fr/servicessbgi"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8.png"/><Relationship Id="rId4" Type="http://schemas.openxmlformats.org/officeDocument/2006/relationships/diagramLayout" Target="../diagrams/layout2.xml"/><Relationship Id="rId9"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8.png"/><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image" Target="../media/image7.png"/><Relationship Id="rId5" Type="http://schemas.openxmlformats.org/officeDocument/2006/relationships/hyperlink" Target="mailto:NRC.IA-IA.CNRC@nrc-cnrc.gc.ca"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152.xml"/><Relationship Id="rId7" Type="http://schemas.openxmlformats.org/officeDocument/2006/relationships/image" Target="../media/image27.pn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notesSlide" Target="../notesSlides/notesSlide15.xml"/><Relationship Id="rId5" Type="http://schemas.openxmlformats.org/officeDocument/2006/relationships/slideLayout" Target="../slideLayouts/slideLayout6.xml"/><Relationship Id="rId10" Type="http://schemas.openxmlformats.org/officeDocument/2006/relationships/image" Target="../media/image8.png"/><Relationship Id="rId4" Type="http://schemas.openxmlformats.org/officeDocument/2006/relationships/tags" Target="../tags/tag153.xml"/><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6.xml"/><Relationship Id="rId7" Type="http://schemas.openxmlformats.org/officeDocument/2006/relationships/diagramColors" Target="../diagrams/colors3.xml"/><Relationship Id="rId2" Type="http://schemas.openxmlformats.org/officeDocument/2006/relationships/slideLayout" Target="../slideLayouts/slideLayout7.xml"/><Relationship Id="rId1" Type="http://schemas.openxmlformats.org/officeDocument/2006/relationships/tags" Target="../tags/tag154.xml"/><Relationship Id="rId6" Type="http://schemas.openxmlformats.org/officeDocument/2006/relationships/diagramQuickStyle" Target="../diagrams/quickStyle3.xml"/><Relationship Id="rId11" Type="http://schemas.openxmlformats.org/officeDocument/2006/relationships/image" Target="../media/image8.png"/><Relationship Id="rId5" Type="http://schemas.openxmlformats.org/officeDocument/2006/relationships/diagramLayout" Target="../diagrams/layout3.xml"/><Relationship Id="rId10" Type="http://schemas.openxmlformats.org/officeDocument/2006/relationships/image" Target="../media/image7.png"/><Relationship Id="rId4" Type="http://schemas.openxmlformats.org/officeDocument/2006/relationships/diagramData" Target="../diagrams/data3.xml"/><Relationship Id="rId9" Type="http://schemas.openxmlformats.org/officeDocument/2006/relationships/hyperlink" Target="https://nrc-cnrc.libguides.com/fr/servicessbgi" TargetMode="Externa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hyperlink" Target="https://nrc-cnrc.libguides.com/fr/servicessbgi"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8.png"/><Relationship Id="rId4" Type="http://schemas.openxmlformats.org/officeDocument/2006/relationships/diagramLayout" Target="../diagrams/layout4.xm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hyperlink" Target="https://nrc-cnrc.libguides.com/fr/servicessbgi"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8.png"/><Relationship Id="rId4" Type="http://schemas.openxmlformats.org/officeDocument/2006/relationships/diagramLayout" Target="../diagrams/layout5.xml"/><Relationship Id="rId9"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161.xml"/><Relationship Id="rId7" Type="http://schemas.openxmlformats.org/officeDocument/2006/relationships/image" Target="../media/image29.png"/><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notesSlide" Target="../notesSlides/notesSlide21.xml"/><Relationship Id="rId5" Type="http://schemas.openxmlformats.org/officeDocument/2006/relationships/slideLayout" Target="../slideLayouts/slideLayout6.xml"/><Relationship Id="rId10" Type="http://schemas.openxmlformats.org/officeDocument/2006/relationships/image" Target="../media/image8.png"/><Relationship Id="rId4" Type="http://schemas.openxmlformats.org/officeDocument/2006/relationships/tags" Target="../tags/tag162.xml"/><Relationship Id="rId9"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hyperlink" Target="https://nrc-cnrc.libguides.com/fr/servicessbgi" TargetMode="Externa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8.png"/><Relationship Id="rId4" Type="http://schemas.openxmlformats.org/officeDocument/2006/relationships/diagramLayout" Target="../diagrams/layout6.xml"/><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tags" Target="../tags/tag165.xml"/><Relationship Id="rId7" Type="http://schemas.openxmlformats.org/officeDocument/2006/relationships/image" Target="../media/image8.pn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7.png"/><Relationship Id="rId5" Type="http://schemas.openxmlformats.org/officeDocument/2006/relationships/notesSlide" Target="../notesSlides/notesSlide23.xml"/><Relationship Id="rId4"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8.png"/><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image" Target="../media/image7.png"/><Relationship Id="rId5" Type="http://schemas.openxmlformats.org/officeDocument/2006/relationships/image" Target="../media/image31.jpe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mailto:NRC.Library-Bibliotheque.CNRC@nrc-cnrc.gc.ca?subject=LIMS%20guide%20-%20Enquiry" TargetMode="External"/><Relationship Id="rId13" Type="http://schemas.openxmlformats.org/officeDocument/2006/relationships/image" Target="../media/image8.png"/><Relationship Id="rId3" Type="http://schemas.openxmlformats.org/officeDocument/2006/relationships/tags" Target="../tags/tag170.xml"/><Relationship Id="rId7" Type="http://schemas.openxmlformats.org/officeDocument/2006/relationships/hyperlink" Target="mailto:IM-GI@nrc-cnrc.gc.ca" TargetMode="External"/><Relationship Id="rId12" Type="http://schemas.openxmlformats.org/officeDocument/2006/relationships/image" Target="../media/image7.png"/><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hyperlink" Target="mailto:atip-aiprp@nrc-cnrc.gc.ca" TargetMode="External"/><Relationship Id="rId11" Type="http://schemas.openxmlformats.org/officeDocument/2006/relationships/hyperlink" Target="mailto:NRC.Library-Bibliotheque.CNRC@nrc-cnrc.gc.ca" TargetMode="External"/><Relationship Id="rId5" Type="http://schemas.openxmlformats.org/officeDocument/2006/relationships/notesSlide" Target="../notesSlides/notesSlide25.xml"/><Relationship Id="rId10" Type="http://schemas.openxmlformats.org/officeDocument/2006/relationships/hyperlink" Target="mailto:NRC.Open-Ouvert.CNRC@nrc-cnrc.gc.ca" TargetMode="External"/><Relationship Id="rId4" Type="http://schemas.openxmlformats.org/officeDocument/2006/relationships/slideLayout" Target="../slideLayouts/slideLayout12.xml"/><Relationship Id="rId9" Type="http://schemas.openxmlformats.org/officeDocument/2006/relationships/hyperlink" Target="mailto:NRC.IA-IA.CNRC@nrc-cnrc.gc.ca"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tags" Target="../tags/tag171.xml"/><Relationship Id="rId5" Type="http://schemas.openxmlformats.org/officeDocument/2006/relationships/image" Target="../media/image7.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8" Type="http://schemas.openxmlformats.org/officeDocument/2006/relationships/hyperlink" Target="mailto:info@nrc-cnrc.gc.ca" TargetMode="External"/><Relationship Id="rId3" Type="http://schemas.openxmlformats.org/officeDocument/2006/relationships/slideLayout" Target="../slideLayouts/slideLayout2.xml"/><Relationship Id="rId7" Type="http://schemas.openxmlformats.org/officeDocument/2006/relationships/hyperlink" Target="https://cnrc.canada.ca/fr/" TargetMode="Externa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https://nrc-digital-repository.canada.ca/eng/view/ft/?id=06b67fa3-e19a-4757-a6a4-798535fe66ef" TargetMode="External"/><Relationship Id="rId3" Type="http://schemas.openxmlformats.org/officeDocument/2006/relationships/tags" Target="../tags/tag176.xml"/><Relationship Id="rId7" Type="http://schemas.openxmlformats.org/officeDocument/2006/relationships/hyperlink" Target="https://www.linkedin.com/pulse/under-microscope-library-collection-national-research-council/" TargetMode="Externa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hyperlink" Target="https://epe.lac-bac.gc.ca/100/202/301/cisti_news/html/" TargetMode="External"/><Relationship Id="rId11" Type="http://schemas.openxmlformats.org/officeDocument/2006/relationships/image" Target="../media/image33.png"/><Relationship Id="rId5" Type="http://schemas.openxmlformats.org/officeDocument/2006/relationships/notesSlide" Target="../notesSlides/notesSlide28.xml"/><Relationship Id="rId10" Type="http://schemas.openxmlformats.org/officeDocument/2006/relationships/hyperlink" Target="https://doczone.nrc-cnrc.gc.ca/sites/km-gs/kmsp/History_of_CISTI_E.pdf#search=CISTI%20history" TargetMode="External"/><Relationship Id="rId4" Type="http://schemas.openxmlformats.org/officeDocument/2006/relationships/slideLayout" Target="../slideLayouts/slideLayout6.xml"/><Relationship Id="rId9" Type="http://schemas.openxmlformats.org/officeDocument/2006/relationships/hyperlink" Target="https://nrc-digital-repository.canada.ca/eng/view/ft/?id=e8eccd00-b169-414f-9d56-e8deef56b279"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11.jpe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image" Target="../media/image10.jpe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9.jpg"/><Relationship Id="rId5" Type="http://schemas.openxmlformats.org/officeDocument/2006/relationships/tags" Target="../tags/tag10.xml"/><Relationship Id="rId15" Type="http://schemas.openxmlformats.org/officeDocument/2006/relationships/image" Target="../media/image8.png"/><Relationship Id="rId10" Type="http://schemas.openxmlformats.org/officeDocument/2006/relationships/notesSlide" Target="../notesSlides/notesSlide5.xml"/><Relationship Id="rId4" Type="http://schemas.openxmlformats.org/officeDocument/2006/relationships/tags" Target="../tags/tag9.xml"/><Relationship Id="rId9" Type="http://schemas.openxmlformats.org/officeDocument/2006/relationships/slideLayout" Target="../slideLayouts/slideLayout6.xml"/><Relationship Id="rId1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6.xml"/><Relationship Id="rId7"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2.jpg"/><Relationship Id="rId5" Type="http://schemas.openxmlformats.org/officeDocument/2006/relationships/notesSlide" Target="../notesSlides/notesSlide6.xml"/><Relationship Id="rId4"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tags" Target="../tags/tag42.xml"/><Relationship Id="rId39" Type="http://schemas.openxmlformats.org/officeDocument/2006/relationships/image" Target="../media/image16.png"/><Relationship Id="rId21" Type="http://schemas.openxmlformats.org/officeDocument/2006/relationships/tags" Target="../tags/tag37.xml"/><Relationship Id="rId34" Type="http://schemas.openxmlformats.org/officeDocument/2006/relationships/slideLayout" Target="../slideLayouts/slideLayout14.xml"/><Relationship Id="rId42" Type="http://schemas.openxmlformats.org/officeDocument/2006/relationships/image" Target="../media/image19.png"/><Relationship Id="rId7" Type="http://schemas.openxmlformats.org/officeDocument/2006/relationships/tags" Target="../tags/tag23.xml"/><Relationship Id="rId2" Type="http://schemas.openxmlformats.org/officeDocument/2006/relationships/tags" Target="../tags/tag18.xml"/><Relationship Id="rId16" Type="http://schemas.openxmlformats.org/officeDocument/2006/relationships/tags" Target="../tags/tag32.xml"/><Relationship Id="rId20" Type="http://schemas.openxmlformats.org/officeDocument/2006/relationships/tags" Target="../tags/tag36.xml"/><Relationship Id="rId29" Type="http://schemas.openxmlformats.org/officeDocument/2006/relationships/tags" Target="../tags/tag45.xml"/><Relationship Id="rId41" Type="http://schemas.openxmlformats.org/officeDocument/2006/relationships/image" Target="../media/image18.png"/><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24" Type="http://schemas.openxmlformats.org/officeDocument/2006/relationships/tags" Target="../tags/tag40.xml"/><Relationship Id="rId32" Type="http://schemas.openxmlformats.org/officeDocument/2006/relationships/tags" Target="../tags/tag48.xml"/><Relationship Id="rId37" Type="http://schemas.openxmlformats.org/officeDocument/2006/relationships/image" Target="../media/image14.png"/><Relationship Id="rId40" Type="http://schemas.openxmlformats.org/officeDocument/2006/relationships/image" Target="../media/image17.png"/><Relationship Id="rId5" Type="http://schemas.openxmlformats.org/officeDocument/2006/relationships/tags" Target="../tags/tag21.xml"/><Relationship Id="rId15" Type="http://schemas.openxmlformats.org/officeDocument/2006/relationships/tags" Target="../tags/tag31.xml"/><Relationship Id="rId23" Type="http://schemas.openxmlformats.org/officeDocument/2006/relationships/tags" Target="../tags/tag39.xml"/><Relationship Id="rId28" Type="http://schemas.openxmlformats.org/officeDocument/2006/relationships/tags" Target="../tags/tag44.xml"/><Relationship Id="rId36" Type="http://schemas.openxmlformats.org/officeDocument/2006/relationships/image" Target="../media/image13.gif"/><Relationship Id="rId10" Type="http://schemas.openxmlformats.org/officeDocument/2006/relationships/tags" Target="../tags/tag26.xml"/><Relationship Id="rId19" Type="http://schemas.openxmlformats.org/officeDocument/2006/relationships/tags" Target="../tags/tag35.xml"/><Relationship Id="rId31" Type="http://schemas.openxmlformats.org/officeDocument/2006/relationships/tags" Target="../tags/tag47.xml"/><Relationship Id="rId44" Type="http://schemas.openxmlformats.org/officeDocument/2006/relationships/image" Target="../media/image8.png"/><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 Id="rId27" Type="http://schemas.openxmlformats.org/officeDocument/2006/relationships/tags" Target="../tags/tag43.xml"/><Relationship Id="rId30" Type="http://schemas.openxmlformats.org/officeDocument/2006/relationships/tags" Target="../tags/tag46.xml"/><Relationship Id="rId35" Type="http://schemas.openxmlformats.org/officeDocument/2006/relationships/notesSlide" Target="../notesSlides/notesSlide7.xml"/><Relationship Id="rId43" Type="http://schemas.openxmlformats.org/officeDocument/2006/relationships/image" Target="../media/image7.png"/><Relationship Id="rId8" Type="http://schemas.openxmlformats.org/officeDocument/2006/relationships/tags" Target="../tags/tag24.xml"/><Relationship Id="rId3" Type="http://schemas.openxmlformats.org/officeDocument/2006/relationships/tags" Target="../tags/tag19.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tags" Target="../tags/tag41.xml"/><Relationship Id="rId33" Type="http://schemas.openxmlformats.org/officeDocument/2006/relationships/tags" Target="../tags/tag49.xml"/><Relationship Id="rId38" Type="http://schemas.openxmlformats.org/officeDocument/2006/relationships/image" Target="../media/image15.png"/></Relationships>
</file>

<file path=ppt/slides/_rels/slide8.xml.rels><?xml version="1.0" encoding="UTF-8" standalone="yes"?>
<Relationships xmlns="http://schemas.openxmlformats.org/package/2006/relationships"><Relationship Id="rId13" Type="http://schemas.openxmlformats.org/officeDocument/2006/relationships/tags" Target="../tags/tag62.xml"/><Relationship Id="rId18" Type="http://schemas.openxmlformats.org/officeDocument/2006/relationships/tags" Target="../tags/tag67.xml"/><Relationship Id="rId26" Type="http://schemas.openxmlformats.org/officeDocument/2006/relationships/tags" Target="../tags/tag75.xml"/><Relationship Id="rId39" Type="http://schemas.openxmlformats.org/officeDocument/2006/relationships/image" Target="../media/image15.png"/><Relationship Id="rId21" Type="http://schemas.openxmlformats.org/officeDocument/2006/relationships/tags" Target="../tags/tag70.xml"/><Relationship Id="rId34" Type="http://schemas.openxmlformats.org/officeDocument/2006/relationships/tags" Target="../tags/tag83.xml"/><Relationship Id="rId42" Type="http://schemas.openxmlformats.org/officeDocument/2006/relationships/image" Target="../media/image18.png"/><Relationship Id="rId7" Type="http://schemas.openxmlformats.org/officeDocument/2006/relationships/tags" Target="../tags/tag56.xml"/><Relationship Id="rId2" Type="http://schemas.openxmlformats.org/officeDocument/2006/relationships/tags" Target="../tags/tag51.xml"/><Relationship Id="rId16" Type="http://schemas.openxmlformats.org/officeDocument/2006/relationships/tags" Target="../tags/tag65.xml"/><Relationship Id="rId29" Type="http://schemas.openxmlformats.org/officeDocument/2006/relationships/tags" Target="../tags/tag78.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24" Type="http://schemas.openxmlformats.org/officeDocument/2006/relationships/tags" Target="../tags/tag73.xml"/><Relationship Id="rId32" Type="http://schemas.openxmlformats.org/officeDocument/2006/relationships/tags" Target="../tags/tag81.xml"/><Relationship Id="rId37" Type="http://schemas.openxmlformats.org/officeDocument/2006/relationships/image" Target="../media/image13.gif"/><Relationship Id="rId40" Type="http://schemas.openxmlformats.org/officeDocument/2006/relationships/image" Target="../media/image16.png"/><Relationship Id="rId45" Type="http://schemas.openxmlformats.org/officeDocument/2006/relationships/image" Target="../media/image8.png"/><Relationship Id="rId5" Type="http://schemas.openxmlformats.org/officeDocument/2006/relationships/tags" Target="../tags/tag54.xml"/><Relationship Id="rId15" Type="http://schemas.openxmlformats.org/officeDocument/2006/relationships/tags" Target="../tags/tag64.xml"/><Relationship Id="rId23" Type="http://schemas.openxmlformats.org/officeDocument/2006/relationships/tags" Target="../tags/tag72.xml"/><Relationship Id="rId28" Type="http://schemas.openxmlformats.org/officeDocument/2006/relationships/tags" Target="../tags/tag77.xml"/><Relationship Id="rId36" Type="http://schemas.openxmlformats.org/officeDocument/2006/relationships/notesSlide" Target="../notesSlides/notesSlide8.xml"/><Relationship Id="rId10" Type="http://schemas.openxmlformats.org/officeDocument/2006/relationships/tags" Target="../tags/tag59.xml"/><Relationship Id="rId19" Type="http://schemas.openxmlformats.org/officeDocument/2006/relationships/tags" Target="../tags/tag68.xml"/><Relationship Id="rId31" Type="http://schemas.openxmlformats.org/officeDocument/2006/relationships/tags" Target="../tags/tag80.xml"/><Relationship Id="rId44" Type="http://schemas.openxmlformats.org/officeDocument/2006/relationships/image" Target="../media/image7.pn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 Id="rId22" Type="http://schemas.openxmlformats.org/officeDocument/2006/relationships/tags" Target="../tags/tag71.xml"/><Relationship Id="rId27" Type="http://schemas.openxmlformats.org/officeDocument/2006/relationships/tags" Target="../tags/tag76.xml"/><Relationship Id="rId30" Type="http://schemas.openxmlformats.org/officeDocument/2006/relationships/tags" Target="../tags/tag79.xml"/><Relationship Id="rId35" Type="http://schemas.openxmlformats.org/officeDocument/2006/relationships/slideLayout" Target="../slideLayouts/slideLayout14.xml"/><Relationship Id="rId43" Type="http://schemas.openxmlformats.org/officeDocument/2006/relationships/image" Target="../media/image19.png"/><Relationship Id="rId8" Type="http://schemas.openxmlformats.org/officeDocument/2006/relationships/tags" Target="../tags/tag57.xml"/><Relationship Id="rId3" Type="http://schemas.openxmlformats.org/officeDocument/2006/relationships/tags" Target="../tags/tag52.xml"/><Relationship Id="rId12" Type="http://schemas.openxmlformats.org/officeDocument/2006/relationships/tags" Target="../tags/tag61.xml"/><Relationship Id="rId17" Type="http://schemas.openxmlformats.org/officeDocument/2006/relationships/tags" Target="../tags/tag66.xml"/><Relationship Id="rId25" Type="http://schemas.openxmlformats.org/officeDocument/2006/relationships/tags" Target="../tags/tag74.xml"/><Relationship Id="rId33" Type="http://schemas.openxmlformats.org/officeDocument/2006/relationships/tags" Target="../tags/tag82.xml"/><Relationship Id="rId38" Type="http://schemas.openxmlformats.org/officeDocument/2006/relationships/image" Target="../media/image14.png"/><Relationship Id="rId20" Type="http://schemas.openxmlformats.org/officeDocument/2006/relationships/tags" Target="../tags/tag69.xml"/><Relationship Id="rId41" Type="http://schemas.openxmlformats.org/officeDocument/2006/relationships/image" Target="../media/image17.png"/></Relationships>
</file>

<file path=ppt/slides/_rels/slide9.xml.rels><?xml version="1.0" encoding="UTF-8" standalone="yes"?>
<Relationships xmlns="http://schemas.openxmlformats.org/package/2006/relationships"><Relationship Id="rId13" Type="http://schemas.openxmlformats.org/officeDocument/2006/relationships/tags" Target="../tags/tag96.xml"/><Relationship Id="rId18" Type="http://schemas.openxmlformats.org/officeDocument/2006/relationships/tags" Target="../tags/tag101.xml"/><Relationship Id="rId26" Type="http://schemas.openxmlformats.org/officeDocument/2006/relationships/tags" Target="../tags/tag109.xml"/><Relationship Id="rId39" Type="http://schemas.openxmlformats.org/officeDocument/2006/relationships/image" Target="../media/image24.jpg"/><Relationship Id="rId21" Type="http://schemas.openxmlformats.org/officeDocument/2006/relationships/tags" Target="../tags/tag104.xml"/><Relationship Id="rId34" Type="http://schemas.openxmlformats.org/officeDocument/2006/relationships/notesSlide" Target="../notesSlides/notesSlide9.xml"/><Relationship Id="rId42" Type="http://schemas.openxmlformats.org/officeDocument/2006/relationships/image" Target="../media/image7.png"/><Relationship Id="rId7" Type="http://schemas.openxmlformats.org/officeDocument/2006/relationships/tags" Target="../tags/tag90.xml"/><Relationship Id="rId2" Type="http://schemas.openxmlformats.org/officeDocument/2006/relationships/tags" Target="../tags/tag85.xml"/><Relationship Id="rId16" Type="http://schemas.openxmlformats.org/officeDocument/2006/relationships/tags" Target="../tags/tag99.xml"/><Relationship Id="rId20" Type="http://schemas.openxmlformats.org/officeDocument/2006/relationships/tags" Target="../tags/tag103.xml"/><Relationship Id="rId29" Type="http://schemas.openxmlformats.org/officeDocument/2006/relationships/tags" Target="../tags/tag112.xml"/><Relationship Id="rId41" Type="http://schemas.openxmlformats.org/officeDocument/2006/relationships/image" Target="../media/image26.PNG"/><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24" Type="http://schemas.openxmlformats.org/officeDocument/2006/relationships/tags" Target="../tags/tag107.xml"/><Relationship Id="rId32" Type="http://schemas.openxmlformats.org/officeDocument/2006/relationships/tags" Target="../tags/tag115.xml"/><Relationship Id="rId37" Type="http://schemas.openxmlformats.org/officeDocument/2006/relationships/image" Target="../media/image22.jpeg"/><Relationship Id="rId40" Type="http://schemas.openxmlformats.org/officeDocument/2006/relationships/image" Target="../media/image25.PNG"/><Relationship Id="rId5" Type="http://schemas.openxmlformats.org/officeDocument/2006/relationships/tags" Target="../tags/tag88.xml"/><Relationship Id="rId15" Type="http://schemas.openxmlformats.org/officeDocument/2006/relationships/tags" Target="../tags/tag98.xml"/><Relationship Id="rId23" Type="http://schemas.openxmlformats.org/officeDocument/2006/relationships/tags" Target="../tags/tag106.xml"/><Relationship Id="rId28" Type="http://schemas.openxmlformats.org/officeDocument/2006/relationships/tags" Target="../tags/tag111.xml"/><Relationship Id="rId36" Type="http://schemas.openxmlformats.org/officeDocument/2006/relationships/image" Target="../media/image21.png"/><Relationship Id="rId10" Type="http://schemas.openxmlformats.org/officeDocument/2006/relationships/tags" Target="../tags/tag93.xml"/><Relationship Id="rId19" Type="http://schemas.openxmlformats.org/officeDocument/2006/relationships/tags" Target="../tags/tag102.xml"/><Relationship Id="rId31" Type="http://schemas.openxmlformats.org/officeDocument/2006/relationships/tags" Target="../tags/tag114.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 Id="rId22" Type="http://schemas.openxmlformats.org/officeDocument/2006/relationships/tags" Target="../tags/tag105.xml"/><Relationship Id="rId27" Type="http://schemas.openxmlformats.org/officeDocument/2006/relationships/tags" Target="../tags/tag110.xml"/><Relationship Id="rId30" Type="http://schemas.openxmlformats.org/officeDocument/2006/relationships/tags" Target="../tags/tag113.xml"/><Relationship Id="rId35" Type="http://schemas.openxmlformats.org/officeDocument/2006/relationships/image" Target="../media/image20.png"/><Relationship Id="rId43" Type="http://schemas.openxmlformats.org/officeDocument/2006/relationships/image" Target="../media/image8.png"/><Relationship Id="rId8" Type="http://schemas.openxmlformats.org/officeDocument/2006/relationships/tags" Target="../tags/tag91.xml"/><Relationship Id="rId3" Type="http://schemas.openxmlformats.org/officeDocument/2006/relationships/tags" Target="../tags/tag86.xml"/><Relationship Id="rId12" Type="http://schemas.openxmlformats.org/officeDocument/2006/relationships/tags" Target="../tags/tag95.xml"/><Relationship Id="rId17" Type="http://schemas.openxmlformats.org/officeDocument/2006/relationships/tags" Target="../tags/tag100.xml"/><Relationship Id="rId25" Type="http://schemas.openxmlformats.org/officeDocument/2006/relationships/tags" Target="../tags/tag108.xml"/><Relationship Id="rId33" Type="http://schemas.openxmlformats.org/officeDocument/2006/relationships/slideLayout" Target="../slideLayouts/slideLayout14.xml"/><Relationship Id="rId38"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5449" y="1970690"/>
            <a:ext cx="7556177" cy="668144"/>
          </a:xfrm>
        </p:spPr>
        <p:txBody>
          <a:bodyPr>
            <a:normAutofit fontScale="90000"/>
          </a:bodyPr>
          <a:lstStyle/>
          <a:p>
            <a:r>
              <a:rPr lang="fr-CA" sz="4000" dirty="0"/>
              <a:t>La Bibliothèque du CNRC fête ses 100 ans!</a:t>
            </a:r>
            <a:endParaRPr lang="fr-CA" dirty="0"/>
          </a:p>
        </p:txBody>
      </p:sp>
      <p:sp>
        <p:nvSpPr>
          <p:cNvPr id="3" name="Subtitle 2"/>
          <p:cNvSpPr>
            <a:spLocks noGrp="1"/>
          </p:cNvSpPr>
          <p:nvPr>
            <p:ph type="subTitle" idx="1"/>
          </p:nvPr>
        </p:nvSpPr>
        <p:spPr/>
        <p:txBody>
          <a:bodyPr/>
          <a:lstStyle/>
          <a:p>
            <a:r>
              <a:rPr lang="fr-CA"/>
              <a:t>Octobre 2024</a:t>
            </a:r>
            <a:endParaRPr lang="fr-CA" dirty="0"/>
          </a:p>
        </p:txBody>
      </p:sp>
      <p:pic>
        <p:nvPicPr>
          <p:cNvPr id="6" name="Logo du Conseil national de recherches Canada" descr="Logo du Conseil national de recherches Canada.">
            <a:extLst>
              <a:ext uri="{FF2B5EF4-FFF2-40B4-BE49-F238E27FC236}">
                <a16:creationId xmlns:a16="http://schemas.microsoft.com/office/drawing/2014/main" id="{DAA4C8AF-4F0E-E381-745F-D88FDC307AE1}"/>
              </a:ext>
              <a:ext uri="{C183D7F6-B498-43B3-948B-1728B52AA6E4}">
                <adec:decorative xmlns:adec="http://schemas.microsoft.com/office/drawing/2017/decorative" val="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black">
          <a:xfrm>
            <a:off x="425449" y="204158"/>
            <a:ext cx="941877" cy="148224"/>
          </a:xfrm>
          <a:prstGeom prst="rect">
            <a:avLst/>
          </a:prstGeom>
        </p:spPr>
      </p:pic>
      <p:pic>
        <p:nvPicPr>
          <p:cNvPr id="5" name="Conseil national de recherches Canada" descr="PCIM du Conseil national de recherches Canada.">
            <a:extLst>
              <a:ext uri="{FF2B5EF4-FFF2-40B4-BE49-F238E27FC236}">
                <a16:creationId xmlns:a16="http://schemas.microsoft.com/office/drawing/2014/main" id="{81A19BD7-5661-FA32-C883-387B4E6968E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80545" y="4704397"/>
            <a:ext cx="2299031" cy="450000"/>
          </a:xfrm>
          <a:prstGeom prst="rect">
            <a:avLst/>
          </a:prstGeom>
        </p:spPr>
      </p:pic>
      <p:pic>
        <p:nvPicPr>
          <p:cNvPr id="4" name="Symbole du gouvernement du Canada" descr="Symbole du gouvernement du Canada.">
            <a:extLst>
              <a:ext uri="{FF2B5EF4-FFF2-40B4-BE49-F238E27FC236}">
                <a16:creationId xmlns:a16="http://schemas.microsoft.com/office/drawing/2014/main" id="{E11D07A1-B820-274B-BEB9-ED42307CCFFB}"/>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526782" y="4541625"/>
            <a:ext cx="1435147" cy="699454"/>
          </a:xfrm>
          <a:prstGeom prst="rect">
            <a:avLst/>
          </a:prstGeom>
        </p:spPr>
      </p:pic>
      <p:grpSp>
        <p:nvGrpSpPr>
          <p:cNvPr id="7" name="Group 6">
            <a:extLst>
              <a:ext uri="{FF2B5EF4-FFF2-40B4-BE49-F238E27FC236}">
                <a16:creationId xmlns:a16="http://schemas.microsoft.com/office/drawing/2014/main" id="{18D7BFE2-289B-4135-9767-881B8FBC8443}"/>
              </a:ext>
            </a:extLst>
          </p:cNvPr>
          <p:cNvGrpSpPr/>
          <p:nvPr/>
        </p:nvGrpSpPr>
        <p:grpSpPr>
          <a:xfrm>
            <a:off x="235814" y="3654372"/>
            <a:ext cx="3082721" cy="695901"/>
            <a:chOff x="160538" y="3882463"/>
            <a:chExt cx="3082721" cy="695901"/>
          </a:xfrm>
        </p:grpSpPr>
        <p:grpSp>
          <p:nvGrpSpPr>
            <p:cNvPr id="8" name="Group 7">
              <a:extLst>
                <a:ext uri="{FF2B5EF4-FFF2-40B4-BE49-F238E27FC236}">
                  <a16:creationId xmlns:a16="http://schemas.microsoft.com/office/drawing/2014/main" id="{89189F7C-0C86-4671-8D24-21E8F7996664}"/>
                </a:ext>
              </a:extLst>
            </p:cNvPr>
            <p:cNvGrpSpPr/>
            <p:nvPr/>
          </p:nvGrpSpPr>
          <p:grpSpPr>
            <a:xfrm>
              <a:off x="160538" y="3882463"/>
              <a:ext cx="2200168" cy="555979"/>
              <a:chOff x="160538" y="3882463"/>
              <a:chExt cx="2200168" cy="555979"/>
            </a:xfrm>
          </p:grpSpPr>
          <p:pic>
            <p:nvPicPr>
              <p:cNvPr id="10" name="Picture 9">
                <a:extLst>
                  <a:ext uri="{FF2B5EF4-FFF2-40B4-BE49-F238E27FC236}">
                    <a16:creationId xmlns:a16="http://schemas.microsoft.com/office/drawing/2014/main" id="{EE9EB1E5-2C72-4B30-A45B-5DC555995D2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60538" y="3888793"/>
                <a:ext cx="1206788" cy="514694"/>
              </a:xfrm>
              <a:prstGeom prst="rect">
                <a:avLst/>
              </a:prstGeom>
            </p:spPr>
          </p:pic>
          <p:pic>
            <p:nvPicPr>
              <p:cNvPr id="11" name="Picture 2" descr="Bibliothèque du CNRC">
                <a:extLst>
                  <a:ext uri="{FF2B5EF4-FFF2-40B4-BE49-F238E27FC236}">
                    <a16:creationId xmlns:a16="http://schemas.microsoft.com/office/drawing/2014/main" id="{32B045BD-39B4-4656-A4F0-5506245D2CF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a:extLst>
                <a:ext uri="{FF2B5EF4-FFF2-40B4-BE49-F238E27FC236}">
                  <a16:creationId xmlns:a16="http://schemas.microsoft.com/office/drawing/2014/main" id="{27805117-E29E-4623-B3BF-801293D4FE2E}"/>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a:p>
              <a:r>
                <a:rPr lang="en-CA" sz="500" dirty="0">
                  <a:solidFill>
                    <a:schemeClr val="bg1"/>
                  </a:solidFill>
                  <a:latin typeface="Bahnschrift Light" panose="020B0502040204020203" pitchFamily="34" charset="0"/>
                </a:rPr>
                <a:t>NRC Library and Information Management Services (LIMS), KITS</a:t>
              </a:r>
            </a:p>
          </p:txBody>
        </p:sp>
      </p:grpSp>
      <p:sp>
        <p:nvSpPr>
          <p:cNvPr id="14" name="TextBox 13">
            <a:extLst>
              <a:ext uri="{FF2B5EF4-FFF2-40B4-BE49-F238E27FC236}">
                <a16:creationId xmlns:a16="http://schemas.microsoft.com/office/drawing/2014/main" id="{11803545-34AD-40D1-B795-826C0609CFCA}"/>
              </a:ext>
            </a:extLst>
          </p:cNvPr>
          <p:cNvSpPr txBox="1"/>
          <p:nvPr/>
        </p:nvSpPr>
        <p:spPr>
          <a:xfrm>
            <a:off x="293576" y="3069695"/>
            <a:ext cx="4911470" cy="338554"/>
          </a:xfrm>
          <a:prstGeom prst="rect">
            <a:avLst/>
          </a:prstGeom>
          <a:noFill/>
        </p:spPr>
        <p:txBody>
          <a:bodyPr wrap="square">
            <a:spAutoFit/>
          </a:bodyPr>
          <a:lstStyle/>
          <a:p>
            <a:r>
              <a:rPr lang="en-CA" sz="1600" dirty="0">
                <a:solidFill>
                  <a:schemeClr val="bg1"/>
                </a:solidFill>
              </a:rPr>
              <a:t>Classification : </a:t>
            </a:r>
            <a:r>
              <a:rPr lang="en-CA" sz="1600">
                <a:solidFill>
                  <a:schemeClr val="bg1"/>
                </a:solidFill>
              </a:rPr>
              <a:t>Non sensible</a:t>
            </a:r>
            <a:endParaRPr lang="en-CA" sz="1600" dirty="0">
              <a:solidFill>
                <a:schemeClr val="bg1"/>
              </a:solidFill>
            </a:endParaRPr>
          </a:p>
        </p:txBody>
      </p:sp>
    </p:spTree>
    <p:extLst>
      <p:ext uri="{BB962C8B-B14F-4D97-AF65-F5344CB8AC3E}">
        <p14:creationId xmlns:p14="http://schemas.microsoft.com/office/powerpoint/2010/main" val="2938099659"/>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custDataLst>
              <p:tags r:id="rId1"/>
            </p:custDataLst>
          </p:nvPr>
        </p:nvSpPr>
        <p:spPr/>
        <p:txBody>
          <a:bodyPr/>
          <a:lstStyle/>
          <a:p>
            <a:pPr defTabSz="914400"/>
            <a:r>
              <a:rPr lang="fr-CA" sz="2800" dirty="0">
                <a:solidFill>
                  <a:srgbClr val="006688"/>
                </a:solidFill>
                <a:latin typeface="Arial" panose="020B0604020202020204" pitchFamily="34" charset="0"/>
                <a:cs typeface="Arial" panose="020B0604020202020204" pitchFamily="34" charset="0"/>
              </a:rPr>
              <a:t>Histoire de la Bibliothèque scientifique nationale</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custDataLst>
              <p:tags r:id="rId2"/>
            </p:custDataLst>
          </p:nvPr>
        </p:nvSpPr>
        <p:spPr/>
        <p:txBody>
          <a:bodyPr/>
          <a:lstStyle/>
          <a:p>
            <a:r>
              <a:rPr lang="fr-CA" i="1" dirty="0">
                <a:solidFill>
                  <a:srgbClr val="006688"/>
                </a:solidFill>
                <a:latin typeface="Arial" panose="020B0604020202020204" pitchFamily="34" charset="0"/>
                <a:cs typeface="Arial" panose="020B0604020202020204" pitchFamily="34" charset="0"/>
              </a:rPr>
              <a:t>Du papier AU NUMÉRIQUE</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custDataLst>
              <p:tags r:id="rId3"/>
            </p:custDataLst>
          </p:nvPr>
        </p:nvSpPr>
        <p:spPr>
          <a:xfrm>
            <a:off x="320826" y="1513835"/>
            <a:ext cx="1206499" cy="431006"/>
          </a:xfrm>
        </p:spPr>
        <p:txBody>
          <a:bodyPr/>
          <a:lstStyle/>
          <a:p>
            <a:r>
              <a:rPr lang="fr-CA" sz="1600" dirty="0">
                <a:latin typeface="Arial" panose="020B0604020202020204" pitchFamily="34" charset="0"/>
                <a:cs typeface="Arial" panose="020B0604020202020204" pitchFamily="34" charset="0"/>
              </a:rPr>
              <a:t>1980-1983</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custDataLst>
              <p:tags r:id="rId4"/>
            </p:custDataLst>
          </p:nvPr>
        </p:nvSpPr>
        <p:spPr/>
        <p:txBody>
          <a:bodyPr/>
          <a:lstStyle/>
          <a:p>
            <a:r>
              <a:rPr lang="fr-CA" sz="2000" dirty="0">
                <a:latin typeface="Arial" panose="020B0604020202020204" pitchFamily="34" charset="0"/>
                <a:cs typeface="Arial" panose="020B0604020202020204" pitchFamily="34" charset="0"/>
              </a:rPr>
              <a:t>1993</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custDataLst>
              <p:tags r:id="rId5"/>
            </p:custDataLst>
          </p:nvPr>
        </p:nvSpPr>
        <p:spPr/>
        <p:txBody>
          <a:bodyPr/>
          <a:lstStyle/>
          <a:p>
            <a:r>
              <a:rPr lang="fr-CA" sz="2000" dirty="0">
                <a:latin typeface="Arial" panose="020B0604020202020204" pitchFamily="34" charset="0"/>
                <a:cs typeface="Arial" panose="020B0604020202020204" pitchFamily="34" charset="0"/>
              </a:rPr>
              <a:t>1994</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custDataLst>
              <p:tags r:id="rId6"/>
            </p:custDataLst>
          </p:nvPr>
        </p:nvSpPr>
        <p:spPr>
          <a:xfrm>
            <a:off x="4007662" y="1513835"/>
            <a:ext cx="1158633" cy="431006"/>
          </a:xfrm>
        </p:spPr>
        <p:txBody>
          <a:bodyPr/>
          <a:lstStyle/>
          <a:p>
            <a:r>
              <a:rPr lang="fr-CA" sz="1600" dirty="0">
                <a:latin typeface="Arial" panose="020B0604020202020204" pitchFamily="34" charset="0"/>
                <a:cs typeface="Arial" panose="020B0604020202020204" pitchFamily="34" charset="0"/>
              </a:rPr>
              <a:t>1997-1999</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custDataLst>
              <p:tags r:id="rId7"/>
            </p:custDataLst>
          </p:nvPr>
        </p:nvSpPr>
        <p:spPr/>
        <p:txBody>
          <a:bodyPr/>
          <a:lstStyle/>
          <a:p>
            <a:r>
              <a:rPr lang="fr-CA" sz="2000" dirty="0">
                <a:latin typeface="Arial" panose="020B0604020202020204" pitchFamily="34" charset="0"/>
                <a:cs typeface="Arial" panose="020B0604020202020204" pitchFamily="34" charset="0"/>
              </a:rPr>
              <a:t>1999</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custDataLst>
              <p:tags r:id="rId8"/>
            </p:custDataLst>
          </p:nvPr>
        </p:nvSpPr>
        <p:spPr>
          <a:xfrm>
            <a:off x="6501736" y="1471485"/>
            <a:ext cx="1137362" cy="431006"/>
          </a:xfrm>
        </p:spPr>
        <p:txBody>
          <a:bodyPr/>
          <a:lstStyle/>
          <a:p>
            <a:pPr algn="ctr"/>
            <a:r>
              <a:rPr lang="fr-CA" sz="1600" dirty="0">
                <a:latin typeface="Arial" panose="020B0604020202020204" pitchFamily="34" charset="0"/>
                <a:cs typeface="Arial" panose="020B0604020202020204" pitchFamily="34" charset="0"/>
              </a:rPr>
              <a:t>Années 2000</a:t>
            </a:r>
            <a:endParaRPr lang="fr-CA" sz="1050" dirty="0">
              <a:latin typeface="Arial" panose="020B0604020202020204" pitchFamily="34" charset="0"/>
              <a:cs typeface="Arial" panose="020B0604020202020204" pitchFamily="34" charset="0"/>
            </a:endParaRP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custDataLst>
              <p:tags r:id="rId9"/>
            </p:custDataLst>
          </p:nvPr>
        </p:nvSpPr>
        <p:spPr>
          <a:xfrm>
            <a:off x="7646170" y="1472779"/>
            <a:ext cx="1137362" cy="431006"/>
          </a:xfrm>
        </p:spPr>
        <p:txBody>
          <a:bodyPr/>
          <a:lstStyle/>
          <a:p>
            <a:pPr algn="ctr"/>
            <a:r>
              <a:rPr lang="fr-CA" sz="1600" dirty="0">
                <a:latin typeface="Arial" panose="020B0604020202020204" pitchFamily="34" charset="0"/>
                <a:cs typeface="Arial" panose="020B0604020202020204" pitchFamily="34" charset="0"/>
              </a:rPr>
              <a:t>Années 2010</a:t>
            </a:r>
            <a:endParaRPr lang="fr-CA" sz="1050" dirty="0">
              <a:latin typeface="Arial" panose="020B0604020202020204" pitchFamily="34" charset="0"/>
              <a:cs typeface="Arial" panose="020B0604020202020204" pitchFamily="34" charset="0"/>
            </a:endParaRPr>
          </a:p>
          <a:p>
            <a:endParaRPr lang="fr-CA" sz="2000" dirty="0">
              <a:latin typeface="Arial" panose="020B0604020202020204" pitchFamily="34" charset="0"/>
              <a:cs typeface="Arial" panose="020B0604020202020204" pitchFamily="34" charset="0"/>
            </a:endParaRP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custDataLst>
              <p:tags r:id="rId10"/>
            </p:custDataLst>
          </p:nvPr>
        </p:nvSpPr>
        <p:spPr>
          <a:xfrm>
            <a:off x="424622" y="1961632"/>
            <a:ext cx="3506155"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expansion de la collection jusque dans les années 1990</a:t>
            </a:r>
          </a:p>
          <a:p>
            <a:pPr algn="ctr"/>
            <a:r>
              <a:rPr lang="fr-CA" dirty="0">
                <a:latin typeface="Comic Sans MS" panose="030F0702030302020204" pitchFamily="66" charset="0"/>
                <a:cs typeface="Arial" panose="020B0604020202020204" pitchFamily="34" charset="0"/>
              </a:rPr>
              <a:t>Inventaire SUPÉRIEUR À 8 000 000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custDataLst>
              <p:tags r:id="rId11"/>
            </p:custDataLst>
          </p:nvPr>
        </p:nvSpPr>
        <p:spPr>
          <a:xfrm>
            <a:off x="331686" y="2436234"/>
            <a:ext cx="1137362" cy="1421025"/>
          </a:xfrm>
        </p:spPr>
        <p:txBody>
          <a:bodyPr/>
          <a:lstStyle/>
          <a:p>
            <a:pPr lvl="0"/>
            <a:r>
              <a:rPr lang="fr-CA" sz="800" b="1" dirty="0"/>
              <a:t>1980 Lancement de </a:t>
            </a:r>
            <a:r>
              <a:rPr lang="fr-CA" sz="800" dirty="0"/>
              <a:t>CAN/SND</a:t>
            </a:r>
            <a:br>
              <a:rPr lang="fr-CA" sz="800" dirty="0"/>
            </a:br>
            <a:r>
              <a:rPr lang="fr-CA" sz="800" b="1" dirty="0"/>
              <a:t>1983</a:t>
            </a:r>
            <a:r>
              <a:rPr lang="fr-CA" sz="800" dirty="0"/>
              <a:t> L’ICIST engendre plus de copies et de prêts de documents que tous les autres centres d’information spécialisés d’AN.</a:t>
            </a:r>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custDataLst>
              <p:tags r:id="rId12"/>
            </p:custDataLst>
          </p:nvPr>
        </p:nvSpPr>
        <p:spPr>
          <a:xfrm>
            <a:off x="1542373" y="2516750"/>
            <a:ext cx="1137362" cy="1398188"/>
          </a:xfrm>
        </p:spPr>
        <p:txBody>
          <a:bodyPr/>
          <a:lstStyle/>
          <a:p>
            <a:r>
              <a:rPr lang="fr-CA" sz="800" dirty="0"/>
              <a:t>L’ICIST abrite la plus vaste collection d’ouvrages scientifiques et techniques d’Amérique du Nord. Diffusion de </a:t>
            </a:r>
            <a:br>
              <a:rPr lang="fr-CA" sz="800" dirty="0"/>
            </a:br>
            <a:r>
              <a:rPr lang="fr-CA" sz="800" dirty="0"/>
              <a:t>Romulus, 1</a:t>
            </a:r>
            <a:r>
              <a:rPr lang="fr-CA" sz="800" baseline="30000" dirty="0"/>
              <a:t>er</a:t>
            </a:r>
            <a:r>
              <a:rPr lang="fr-CA" sz="800" dirty="0"/>
              <a:t> CD-ROM du CNRC</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custDataLst>
              <p:tags r:id="rId13"/>
            </p:custDataLst>
          </p:nvPr>
        </p:nvSpPr>
        <p:spPr>
          <a:xfrm>
            <a:off x="2763918" y="2493912"/>
            <a:ext cx="1159990" cy="1445174"/>
          </a:xfrm>
        </p:spPr>
        <p:txBody>
          <a:bodyPr/>
          <a:lstStyle/>
          <a:p>
            <a:r>
              <a:rPr lang="fr-CA" dirty="0" err="1"/>
              <a:t>IntelliDoc</a:t>
            </a:r>
            <a:r>
              <a:rPr lang="fr-CA" dirty="0"/>
              <a:t> – Le service de documentation de l’ICIST est entièrement informatisé.</a:t>
            </a:r>
            <a:br>
              <a:rPr lang="fr-CA" dirty="0"/>
            </a:br>
            <a:r>
              <a:rPr lang="fr-CA" dirty="0"/>
              <a:t>L’ICIST lance son premier site Web.</a:t>
            </a:r>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custDataLst>
              <p:tags r:id="rId14"/>
            </p:custDataLst>
          </p:nvPr>
        </p:nvSpPr>
        <p:spPr>
          <a:xfrm>
            <a:off x="4008091" y="2516750"/>
            <a:ext cx="1137362" cy="1398188"/>
          </a:xfrm>
        </p:spPr>
        <p:txBody>
          <a:bodyPr/>
          <a:lstStyle/>
          <a:p>
            <a:r>
              <a:rPr lang="fr-CA" dirty="0"/>
              <a:t>L’ICIST inaugure sa bibliothèque virtuelle. Les filiales du réseau national de l’ICIST deviennent des centres d’information.</a:t>
            </a:r>
          </a:p>
          <a:p>
            <a:endParaRPr lang="fr-CA"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custDataLst>
              <p:tags r:id="rId15"/>
            </p:custDataLst>
          </p:nvPr>
        </p:nvSpPr>
        <p:spPr>
          <a:xfrm>
            <a:off x="5229636" y="2516750"/>
            <a:ext cx="1137362" cy="1398188"/>
          </a:xfrm>
        </p:spPr>
        <p:txBody>
          <a:bodyPr/>
          <a:lstStyle/>
          <a:p>
            <a:r>
              <a:rPr lang="fr-CA" dirty="0"/>
              <a:t>L’ICIST enregistre plus de 3 500 demandes de documents par jour. </a:t>
            </a:r>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custDataLst>
              <p:tags r:id="rId16"/>
            </p:custDataLst>
          </p:nvPr>
        </p:nvSpPr>
        <p:spPr>
          <a:xfrm>
            <a:off x="6451181" y="2516750"/>
            <a:ext cx="1137362" cy="1398188"/>
          </a:xfrm>
        </p:spPr>
        <p:txBody>
          <a:bodyPr/>
          <a:lstStyle/>
          <a:p>
            <a:r>
              <a:rPr lang="fr-CA" sz="800" dirty="0"/>
              <a:t>La numérisation se poursuit avec insistance sur la facilité d’ </a:t>
            </a:r>
            <a:r>
              <a:rPr lang="fr-CA" sz="800" i="1" dirty="0"/>
              <a:t>accès.</a:t>
            </a:r>
            <a:br>
              <a:rPr lang="fr-CA" sz="800" i="1" dirty="0"/>
            </a:br>
            <a:r>
              <a:rPr lang="fr-CA" sz="800" dirty="0"/>
              <a:t>Lancement de </a:t>
            </a:r>
            <a:r>
              <a:rPr lang="fr-CA" sz="800" dirty="0" err="1"/>
              <a:t>NPArC</a:t>
            </a:r>
            <a:br>
              <a:rPr lang="fr-CA" sz="800" i="1" dirty="0"/>
            </a:br>
            <a:r>
              <a:rPr lang="fr-CA" sz="800" dirty="0"/>
              <a:t>Nouveaux partenaires incluant </a:t>
            </a:r>
            <a:r>
              <a:rPr lang="fr-CA" sz="800" dirty="0" err="1"/>
              <a:t>Infotrieve</a:t>
            </a:r>
            <a:r>
              <a:rPr lang="fr-CA" sz="800" dirty="0"/>
              <a:t> et </a:t>
            </a:r>
            <a:r>
              <a:rPr lang="fr-CA" sz="800" dirty="0" err="1"/>
              <a:t>Rightslink</a:t>
            </a:r>
            <a:endParaRPr lang="fr-CA" sz="800" dirty="0"/>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custDataLst>
              <p:tags r:id="rId17"/>
            </p:custDataLst>
          </p:nvPr>
        </p:nvSpPr>
        <p:spPr>
          <a:xfrm>
            <a:off x="7672728" y="2516750"/>
            <a:ext cx="1137362" cy="1398188"/>
          </a:xfrm>
        </p:spPr>
        <p:txBody>
          <a:bodyPr/>
          <a:lstStyle/>
          <a:p>
            <a:r>
              <a:rPr lang="fr-CA" sz="800" dirty="0"/>
              <a:t>Fin de l’ICIST, remplacé par la Gestion du savoir (GS)</a:t>
            </a:r>
            <a:br>
              <a:rPr lang="fr-CA" sz="800" dirty="0"/>
            </a:br>
            <a:r>
              <a:rPr lang="fr-CA" sz="800" dirty="0"/>
              <a:t>Fusion de la GS et des IT qui deviennent les SSIT</a:t>
            </a:r>
            <a:br>
              <a:rPr lang="fr-CA" sz="800" dirty="0"/>
            </a:br>
            <a:r>
              <a:rPr lang="fr-CA" sz="800" dirty="0"/>
              <a:t>Fermeture des centres d’information</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custDataLst>
              <p:tags r:id="rId18"/>
            </p:custDataLst>
          </p:nvPr>
        </p:nvPicPr>
        <p:blipFill>
          <a:blip r:embed="rId31">
            <a:extLst>
              <a:ext uri="{28A0092B-C50C-407E-A947-70E740481C1C}">
                <a14:useLocalDpi xmlns:a14="http://schemas.microsoft.com/office/drawing/2010/main" val="0"/>
              </a:ext>
            </a:extLst>
          </a:blip>
          <a:srcRect t="178" b="178"/>
          <a:stretch/>
        </p:blipFill>
        <p:spPr>
          <a:xfrm>
            <a:off x="1310259"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custDataLst>
              <p:tags r:id="rId19"/>
            </p:custDataLst>
          </p:nvPr>
        </p:nvPicPr>
        <p:blipFill>
          <a:blip r:embed="rId32">
            <a:extLst>
              <a:ext uri="{28A0092B-C50C-407E-A947-70E740481C1C}">
                <a14:useLocalDpi xmlns:a14="http://schemas.microsoft.com/office/drawing/2010/main" val="0"/>
              </a:ext>
            </a:extLst>
          </a:blip>
          <a:srcRect t="178" b="178"/>
          <a:stretch/>
        </p:blipFill>
        <p:spPr>
          <a:xfrm>
            <a:off x="3943351" y="4023826"/>
            <a:ext cx="1269872"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custDataLst>
              <p:tags r:id="rId20"/>
            </p:custDataLst>
          </p:nvPr>
        </p:nvPicPr>
        <p:blipFill>
          <a:blip r:embed="rId33">
            <a:extLst>
              <a:ext uri="{28A0092B-C50C-407E-A947-70E740481C1C}">
                <a14:useLocalDpi xmlns:a14="http://schemas.microsoft.com/office/drawing/2010/main" val="0"/>
              </a:ext>
            </a:extLst>
          </a:blip>
          <a:srcRect l="186" r="186"/>
          <a:stretch/>
        </p:blipFill>
        <p:spPr>
          <a:xfrm>
            <a:off x="5248274" y="4023826"/>
            <a:ext cx="1275207" cy="1119674"/>
          </a:xfrm>
        </p:spPr>
      </p:pic>
      <p:grpSp>
        <p:nvGrpSpPr>
          <p:cNvPr id="6" name="Group 5">
            <a:extLst>
              <a:ext uri="{FF2B5EF4-FFF2-40B4-BE49-F238E27FC236}">
                <a16:creationId xmlns:a16="http://schemas.microsoft.com/office/drawing/2014/main" id="{15C7119C-ED9A-4474-A31F-9BC0A11AE5CD}"/>
              </a:ext>
            </a:extLst>
          </p:cNvPr>
          <p:cNvGrpSpPr/>
          <p:nvPr>
            <p:custDataLst>
              <p:tags r:id="rId21"/>
            </p:custDataLst>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grpSp>
      <p:pic>
        <p:nvPicPr>
          <p:cNvPr id="26" name="Picture Placeholder 25">
            <a:extLst>
              <a:ext uri="{FF2B5EF4-FFF2-40B4-BE49-F238E27FC236}">
                <a16:creationId xmlns:a16="http://schemas.microsoft.com/office/drawing/2014/main" id="{E8E3F9BB-8C98-42E9-9A1D-31325AA84051}"/>
              </a:ext>
            </a:extLst>
          </p:cNvPr>
          <p:cNvPicPr>
            <a:picLocks noGrp="1" noChangeAspect="1"/>
          </p:cNvPicPr>
          <p:nvPr>
            <p:ph type="pic" sz="quarter" idx="35"/>
            <p:custDataLst>
              <p:tags r:id="rId22"/>
            </p:custDataLst>
          </p:nvPr>
        </p:nvPicPr>
        <p:blipFill>
          <a:blip r:embed="rId34">
            <a:extLst>
              <a:ext uri="{28A0092B-C50C-407E-A947-70E740481C1C}">
                <a14:useLocalDpi xmlns:a14="http://schemas.microsoft.com/office/drawing/2010/main" val="0"/>
              </a:ext>
            </a:extLst>
          </a:blip>
          <a:srcRect t="439" b="439"/>
          <a:stretch/>
        </p:blipFill>
        <p:spPr>
          <a:xfrm>
            <a:off x="2620517" y="4023824"/>
            <a:ext cx="1289221" cy="1119675"/>
          </a:xfrm>
        </p:spPr>
      </p:pic>
      <p:pic>
        <p:nvPicPr>
          <p:cNvPr id="4" name="Picture Placeholder 3">
            <a:extLst>
              <a:ext uri="{FF2B5EF4-FFF2-40B4-BE49-F238E27FC236}">
                <a16:creationId xmlns:a16="http://schemas.microsoft.com/office/drawing/2014/main" id="{D5C83D75-4DE3-4022-9309-178B86F50EB3}"/>
              </a:ext>
            </a:extLst>
          </p:cNvPr>
          <p:cNvPicPr>
            <a:picLocks noGrp="1" noChangeAspect="1"/>
          </p:cNvPicPr>
          <p:nvPr>
            <p:ph type="pic" sz="quarter" idx="32"/>
            <p:custDataLst>
              <p:tags r:id="rId23"/>
            </p:custDataLst>
          </p:nvPr>
        </p:nvPicPr>
        <p:blipFill>
          <a:blip r:embed="rId35">
            <a:extLst>
              <a:ext uri="{28A0092B-C50C-407E-A947-70E740481C1C}">
                <a14:useLocalDpi xmlns:a14="http://schemas.microsoft.com/office/drawing/2010/main" val="0"/>
              </a:ext>
            </a:extLst>
          </a:blip>
          <a:srcRect l="12566" r="12566"/>
          <a:stretch>
            <a:fillRect/>
          </a:stretch>
        </p:blipFill>
        <p:spPr>
          <a:xfrm>
            <a:off x="0" y="4008438"/>
            <a:ext cx="1282700" cy="1135062"/>
          </a:xfrm>
        </p:spPr>
      </p:pic>
      <p:sp>
        <p:nvSpPr>
          <p:cNvPr id="72" name="Text Placeholder 44">
            <a:extLst>
              <a:ext uri="{FF2B5EF4-FFF2-40B4-BE49-F238E27FC236}">
                <a16:creationId xmlns:a16="http://schemas.microsoft.com/office/drawing/2014/main" id="{712BB2C4-5A3C-43BE-8356-0131F49C5F04}"/>
              </a:ext>
            </a:extLst>
          </p:cNvPr>
          <p:cNvSpPr txBox="1">
            <a:spLocks/>
          </p:cNvSpPr>
          <p:nvPr>
            <p:custDataLst>
              <p:tags r:id="rId24"/>
            </p:custDataLst>
          </p:nvPr>
        </p:nvSpPr>
        <p:spPr>
          <a:xfrm>
            <a:off x="6555907" y="1940936"/>
            <a:ext cx="2201066" cy="4440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érosion de la Collection </a:t>
            </a:r>
            <a:r>
              <a:rPr lang="fr-CA" dirty="0">
                <a:solidFill>
                  <a:srgbClr val="2C453E"/>
                </a:solidFill>
                <a:latin typeface="Comic Sans MS" panose="030F0702030302020204" pitchFamily="66" charset="0"/>
                <a:cs typeface="Arial" panose="020B0604020202020204" pitchFamily="34" charset="0"/>
              </a:rPr>
              <a:t>en raison des restrictions budgétaires</a:t>
            </a:r>
            <a:endPar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endParaRPr>
          </a:p>
        </p:txBody>
      </p:sp>
      <p:sp>
        <p:nvSpPr>
          <p:cNvPr id="73" name="Text Placeholder 44">
            <a:extLst>
              <a:ext uri="{FF2B5EF4-FFF2-40B4-BE49-F238E27FC236}">
                <a16:creationId xmlns:a16="http://schemas.microsoft.com/office/drawing/2014/main" id="{7BBD083B-A33E-43F7-8EB4-BCC3299FE544}"/>
              </a:ext>
            </a:extLst>
          </p:cNvPr>
          <p:cNvSpPr txBox="1">
            <a:spLocks/>
          </p:cNvSpPr>
          <p:nvPr>
            <p:custDataLst>
              <p:tags r:id="rId25"/>
            </p:custDataLst>
          </p:nvPr>
        </p:nvSpPr>
        <p:spPr>
          <a:xfrm>
            <a:off x="4119292" y="1944130"/>
            <a:ext cx="2331889" cy="45308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réduction de la collection physique avec l’avènement de la bibliothèque virtuelle</a:t>
            </a:r>
          </a:p>
        </p:txBody>
      </p:sp>
      <p:pic>
        <p:nvPicPr>
          <p:cNvPr id="1026" name="Picture 2">
            <a:extLst>
              <a:ext uri="{FF2B5EF4-FFF2-40B4-BE49-F238E27FC236}">
                <a16:creationId xmlns:a16="http://schemas.microsoft.com/office/drawing/2014/main" id="{080C77F1-C21F-45A1-BC08-85711C3706E8}"/>
              </a:ext>
            </a:extLst>
          </p:cNvPr>
          <p:cNvPicPr>
            <a:picLocks noGrp="1" noChangeAspect="1" noChangeArrowheads="1"/>
          </p:cNvPicPr>
          <p:nvPr>
            <p:ph type="pic" sz="quarter" idx="33"/>
            <p:custDataLst>
              <p:tags r:id="rId26"/>
            </p:custDataLst>
          </p:nvPr>
        </p:nvPicPr>
        <p:blipFill>
          <a:blip r:embed="rId36">
            <a:extLst>
              <a:ext uri="{28A0092B-C50C-407E-A947-70E740481C1C}">
                <a14:useLocalDpi xmlns:a14="http://schemas.microsoft.com/office/drawing/2010/main" val="0"/>
              </a:ext>
            </a:extLst>
          </a:blip>
          <a:srcRect l="3372" r="3372"/>
          <a:stretch/>
        </p:blipFill>
        <p:spPr bwMode="auto">
          <a:xfrm>
            <a:off x="7861300" y="4024313"/>
            <a:ext cx="1282700" cy="11191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Placeholder 60">
            <a:extLst>
              <a:ext uri="{FF2B5EF4-FFF2-40B4-BE49-F238E27FC236}">
                <a16:creationId xmlns:a16="http://schemas.microsoft.com/office/drawing/2014/main" id="{85AF2390-E865-48C2-BF43-5681B532A940}"/>
              </a:ext>
            </a:extLst>
          </p:cNvPr>
          <p:cNvPicPr>
            <a:picLocks noGrp="1" noChangeAspect="1"/>
          </p:cNvPicPr>
          <p:nvPr>
            <p:ph type="pic" sz="quarter" idx="38"/>
            <p:custDataLst>
              <p:tags r:id="rId27"/>
            </p:custDataLst>
          </p:nvPr>
        </p:nvPicPr>
        <p:blipFill>
          <a:blip r:embed="rId37">
            <a:extLst>
              <a:ext uri="{28A0092B-C50C-407E-A947-70E740481C1C}">
                <a14:useLocalDpi xmlns:a14="http://schemas.microsoft.com/office/drawing/2010/main" val="0"/>
              </a:ext>
            </a:extLst>
          </a:blip>
          <a:srcRect l="7044" r="7044"/>
          <a:stretch/>
        </p:blipFill>
        <p:spPr>
          <a:xfrm>
            <a:off x="6551613" y="4024313"/>
            <a:ext cx="1282700" cy="1119187"/>
          </a:xfrm>
        </p:spPr>
      </p:pic>
      <p:sp>
        <p:nvSpPr>
          <p:cNvPr id="3" name="Rectangle: Rounded Corners 2">
            <a:extLst>
              <a:ext uri="{FF2B5EF4-FFF2-40B4-BE49-F238E27FC236}">
                <a16:creationId xmlns:a16="http://schemas.microsoft.com/office/drawing/2014/main" id="{EE836F1E-D20C-C208-F4A8-65E93D9331A4}"/>
              </a:ext>
            </a:extLst>
          </p:cNvPr>
          <p:cNvSpPr/>
          <p:nvPr>
            <p:custDataLst>
              <p:tags r:id="rId28"/>
            </p:custDataLst>
          </p:nvPr>
        </p:nvSpPr>
        <p:spPr>
          <a:xfrm>
            <a:off x="6468105" y="1441514"/>
            <a:ext cx="2288868"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grpSp>
        <p:nvGrpSpPr>
          <p:cNvPr id="43" name="Group 42">
            <a:extLst>
              <a:ext uri="{FF2B5EF4-FFF2-40B4-BE49-F238E27FC236}">
                <a16:creationId xmlns:a16="http://schemas.microsoft.com/office/drawing/2014/main" id="{985A6D01-8AFE-459B-BDD4-DF34A11942DF}"/>
              </a:ext>
            </a:extLst>
          </p:cNvPr>
          <p:cNvGrpSpPr/>
          <p:nvPr/>
        </p:nvGrpSpPr>
        <p:grpSpPr>
          <a:xfrm>
            <a:off x="7672728" y="-71023"/>
            <a:ext cx="1551675" cy="681318"/>
            <a:chOff x="7592325" y="0"/>
            <a:chExt cx="1551675" cy="681318"/>
          </a:xfrm>
        </p:grpSpPr>
        <p:sp>
          <p:nvSpPr>
            <p:cNvPr id="44" name="Rectangle 43">
              <a:extLst>
                <a:ext uri="{FF2B5EF4-FFF2-40B4-BE49-F238E27FC236}">
                  <a16:creationId xmlns:a16="http://schemas.microsoft.com/office/drawing/2014/main" id="{4AA5F059-1D5F-4659-A3EF-25779CA8A5E1}"/>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46" name="Group 45">
              <a:extLst>
                <a:ext uri="{FF2B5EF4-FFF2-40B4-BE49-F238E27FC236}">
                  <a16:creationId xmlns:a16="http://schemas.microsoft.com/office/drawing/2014/main" id="{0EC44764-6B5A-4749-B756-E260B66B94B3}"/>
                </a:ext>
              </a:extLst>
            </p:cNvPr>
            <p:cNvGrpSpPr>
              <a:grpSpLocks noChangeAspect="1"/>
            </p:cNvGrpSpPr>
            <p:nvPr/>
          </p:nvGrpSpPr>
          <p:grpSpPr>
            <a:xfrm>
              <a:off x="7592325" y="162917"/>
              <a:ext cx="1343642" cy="360000"/>
              <a:chOff x="1191972" y="3839376"/>
              <a:chExt cx="3380028" cy="905606"/>
            </a:xfrm>
          </p:grpSpPr>
          <p:pic>
            <p:nvPicPr>
              <p:cNvPr id="47" name="Picture 46" descr="Bibliothèque du CNRC">
                <a:extLst>
                  <a:ext uri="{FF2B5EF4-FFF2-40B4-BE49-F238E27FC236}">
                    <a16:creationId xmlns:a16="http://schemas.microsoft.com/office/drawing/2014/main" id="{C81102DC-61FB-48C2-95DF-9A73D7F1A22C}"/>
                  </a:ext>
                </a:extLst>
              </p:cNvPr>
              <p:cNvPicPr>
                <a:picLocks noChangeAspect="1" noChangeArrowheads="1"/>
              </p:cNvPicPr>
              <p:nvPr/>
            </p:nvPicPr>
            <p:blipFill rotWithShape="1">
              <a:blip r:embed="rId38">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4">
                <a:extLst>
                  <a:ext uri="{FF2B5EF4-FFF2-40B4-BE49-F238E27FC236}">
                    <a16:creationId xmlns:a16="http://schemas.microsoft.com/office/drawing/2014/main" id="{9C7D6C7C-2196-4973-90F8-BEE3C2C38FF0}"/>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719593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4BD2F-E3E8-4161-92BC-2882FD2989E1}"/>
              </a:ext>
            </a:extLst>
          </p:cNvPr>
          <p:cNvSpPr>
            <a:spLocks noGrp="1"/>
          </p:cNvSpPr>
          <p:nvPr>
            <p:ph type="title"/>
            <p:custDataLst>
              <p:tags r:id="rId1"/>
            </p:custDataLst>
          </p:nvPr>
        </p:nvSpPr>
        <p:spPr/>
        <p:txBody>
          <a:bodyPr/>
          <a:lstStyle/>
          <a:p>
            <a:r>
              <a:rPr lang="fr-CA" dirty="0"/>
              <a:t>Les nouveaux services </a:t>
            </a:r>
            <a:br>
              <a:rPr lang="fr-CA" dirty="0"/>
            </a:br>
            <a:r>
              <a:rPr lang="fr-CA" dirty="0"/>
              <a:t>que nous offrons</a:t>
            </a:r>
          </a:p>
        </p:txBody>
      </p:sp>
      <p:grpSp>
        <p:nvGrpSpPr>
          <p:cNvPr id="5" name="Group 4">
            <a:extLst>
              <a:ext uri="{FF2B5EF4-FFF2-40B4-BE49-F238E27FC236}">
                <a16:creationId xmlns:a16="http://schemas.microsoft.com/office/drawing/2014/main" id="{48D44ED6-CFE4-41E1-BBE4-4AA39556C3F6}"/>
              </a:ext>
            </a:extLst>
          </p:cNvPr>
          <p:cNvGrpSpPr/>
          <p:nvPr/>
        </p:nvGrpSpPr>
        <p:grpSpPr>
          <a:xfrm>
            <a:off x="280588" y="3991500"/>
            <a:ext cx="3082721" cy="695901"/>
            <a:chOff x="160538" y="3882463"/>
            <a:chExt cx="3082721" cy="695901"/>
          </a:xfrm>
        </p:grpSpPr>
        <p:grpSp>
          <p:nvGrpSpPr>
            <p:cNvPr id="6" name="Group 5">
              <a:extLst>
                <a:ext uri="{FF2B5EF4-FFF2-40B4-BE49-F238E27FC236}">
                  <a16:creationId xmlns:a16="http://schemas.microsoft.com/office/drawing/2014/main" id="{68AD7186-C186-4E63-A558-69BC81DCAD63}"/>
                </a:ext>
              </a:extLst>
            </p:cNvPr>
            <p:cNvGrpSpPr/>
            <p:nvPr/>
          </p:nvGrpSpPr>
          <p:grpSpPr>
            <a:xfrm>
              <a:off x="160538" y="3882463"/>
              <a:ext cx="2200168" cy="555979"/>
              <a:chOff x="160538" y="3882463"/>
              <a:chExt cx="2200168" cy="555979"/>
            </a:xfrm>
          </p:grpSpPr>
          <p:pic>
            <p:nvPicPr>
              <p:cNvPr id="8" name="Picture 7">
                <a:extLst>
                  <a:ext uri="{FF2B5EF4-FFF2-40B4-BE49-F238E27FC236}">
                    <a16:creationId xmlns:a16="http://schemas.microsoft.com/office/drawing/2014/main" id="{4BC2FBD3-8834-4947-AC93-4C3D06B82C4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60538" y="3888793"/>
                <a:ext cx="1206788" cy="514694"/>
              </a:xfrm>
              <a:prstGeom prst="rect">
                <a:avLst/>
              </a:prstGeom>
            </p:spPr>
          </p:pic>
          <p:pic>
            <p:nvPicPr>
              <p:cNvPr id="9" name="Picture 8" descr="Bibliothèque du CNRC">
                <a:extLst>
                  <a:ext uri="{FF2B5EF4-FFF2-40B4-BE49-F238E27FC236}">
                    <a16:creationId xmlns:a16="http://schemas.microsoft.com/office/drawing/2014/main" id="{055F268D-A89A-4265-96D6-FADEB77F07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8">
              <a:extLst>
                <a:ext uri="{FF2B5EF4-FFF2-40B4-BE49-F238E27FC236}">
                  <a16:creationId xmlns:a16="http://schemas.microsoft.com/office/drawing/2014/main" id="{2EAFA6A5-3422-4D9D-B18A-72087B294C6D}"/>
                </a:ext>
              </a:extLst>
            </p:cNvPr>
            <p:cNvSpPr txBox="1"/>
            <p:nvPr/>
          </p:nvSpPr>
          <p:spPr>
            <a:xfrm>
              <a:off x="323847" y="4332143"/>
              <a:ext cx="2919412"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a:p>
              <a:r>
                <a:rPr lang="en-CA" sz="500" dirty="0">
                  <a:solidFill>
                    <a:schemeClr val="bg1"/>
                  </a:solidFill>
                  <a:latin typeface="Bahnschrift Light" panose="020B0502040204020203" pitchFamily="34" charset="0"/>
                </a:rPr>
                <a:t>NRC Library and Information Management Services (LIMS), KITS</a:t>
              </a:r>
            </a:p>
          </p:txBody>
        </p:sp>
      </p:grpSp>
    </p:spTree>
    <p:extLst>
      <p:ext uri="{BB962C8B-B14F-4D97-AF65-F5344CB8AC3E}">
        <p14:creationId xmlns:p14="http://schemas.microsoft.com/office/powerpoint/2010/main" val="65484167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sz="2400" dirty="0"/>
              <a:t>Services de bibliothèque et de gestion de l’information</a:t>
            </a:r>
          </a:p>
        </p:txBody>
      </p:sp>
      <p:sp>
        <p:nvSpPr>
          <p:cNvPr id="6" name="TextBox 5">
            <a:extLst>
              <a:ext uri="{FF2B5EF4-FFF2-40B4-BE49-F238E27FC236}">
                <a16:creationId xmlns:a16="http://schemas.microsoft.com/office/drawing/2014/main" id="{8729BA40-144B-4FE2-8A97-12F45BAA0FB2}"/>
              </a:ext>
            </a:extLst>
          </p:cNvPr>
          <p:cNvSpPr txBox="1"/>
          <p:nvPr>
            <p:custDataLst>
              <p:tags r:id="rId2"/>
            </p:custDataLst>
          </p:nvPr>
        </p:nvSpPr>
        <p:spPr>
          <a:xfrm>
            <a:off x="1679944" y="4947894"/>
            <a:ext cx="5121779"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900" b="0" i="0" u="none" strike="noStrike" kern="1200" cap="none" spc="0" normalizeH="0" baseline="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900" b="0" i="0" u="sng" strike="noStrike" kern="1200" cap="none" spc="0" normalizeH="0" baseline="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6"/>
              </a:rPr>
              <a:t>https://nrc-cnrc.libguides.com/fr/servicessbgi</a:t>
            </a:r>
            <a:r>
              <a:rPr kumimoji="0" lang="fr-CA" sz="900" b="0" i="0" u="sng" strike="noStrike" kern="1200" cap="none" spc="0" normalizeH="0" baseline="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900" b="0" i="0" u="none" strike="noStrike" kern="1200" cap="none" spc="0" normalizeH="0" baseline="0" dirty="0">
              <a:ln>
                <a:noFill/>
              </a:ln>
              <a:solidFill>
                <a:srgbClr val="000000"/>
              </a:solidFill>
              <a:effectLst/>
              <a:uLnTx/>
              <a:uFillTx/>
              <a:latin typeface="Arial" panose="020B0604020202020204" pitchFamily="34" charset="0"/>
              <a:cs typeface="Arial" panose="020B0604020202020204" pitchFamily="34" charset="0"/>
            </a:endParaRPr>
          </a:p>
        </p:txBody>
      </p:sp>
      <p:graphicFrame>
        <p:nvGraphicFramePr>
          <p:cNvPr id="3" name="Diagram 2">
            <a:extLst>
              <a:ext uri="{FF2B5EF4-FFF2-40B4-BE49-F238E27FC236}">
                <a16:creationId xmlns:a16="http://schemas.microsoft.com/office/drawing/2014/main" id="{50522563-7950-4BBD-95A2-3BB1BDB91742}"/>
              </a:ext>
            </a:extLst>
          </p:cNvPr>
          <p:cNvGraphicFramePr/>
          <p:nvPr>
            <p:custDataLst>
              <p:tags r:id="rId3"/>
            </p:custDataLst>
            <p:extLst>
              <p:ext uri="{D42A27DB-BD31-4B8C-83A1-F6EECF244321}">
                <p14:modId xmlns:p14="http://schemas.microsoft.com/office/powerpoint/2010/main" val="4064423448"/>
              </p:ext>
            </p:extLst>
          </p:nvPr>
        </p:nvGraphicFramePr>
        <p:xfrm>
          <a:off x="83975" y="1129004"/>
          <a:ext cx="8971511" cy="38722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8" name="Group 7">
            <a:extLst>
              <a:ext uri="{FF2B5EF4-FFF2-40B4-BE49-F238E27FC236}">
                <a16:creationId xmlns:a16="http://schemas.microsoft.com/office/drawing/2014/main" id="{1DD50EFD-01E7-4B66-9220-F36C356B0AC6}"/>
              </a:ext>
            </a:extLst>
          </p:cNvPr>
          <p:cNvGrpSpPr/>
          <p:nvPr/>
        </p:nvGrpSpPr>
        <p:grpSpPr>
          <a:xfrm>
            <a:off x="7672728" y="-71023"/>
            <a:ext cx="1551675" cy="681318"/>
            <a:chOff x="7592325" y="0"/>
            <a:chExt cx="1551675" cy="681318"/>
          </a:xfrm>
        </p:grpSpPr>
        <p:sp>
          <p:nvSpPr>
            <p:cNvPr id="9" name="Rectangle 8">
              <a:extLst>
                <a:ext uri="{FF2B5EF4-FFF2-40B4-BE49-F238E27FC236}">
                  <a16:creationId xmlns:a16="http://schemas.microsoft.com/office/drawing/2014/main" id="{58A34DF3-DCF2-466B-BE4C-08A96BD2DF3B}"/>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8EDDEF7D-9181-4B8E-8511-661DA5BF9342}"/>
                </a:ext>
              </a:extLst>
            </p:cNvPr>
            <p:cNvGrpSpPr>
              <a:grpSpLocks noChangeAspect="1"/>
            </p:cNvGrpSpPr>
            <p:nvPr/>
          </p:nvGrpSpPr>
          <p:grpSpPr>
            <a:xfrm>
              <a:off x="7592325" y="162917"/>
              <a:ext cx="1343642" cy="360000"/>
              <a:chOff x="1191972" y="3839376"/>
              <a:chExt cx="3380028" cy="905606"/>
            </a:xfrm>
          </p:grpSpPr>
          <p:pic>
            <p:nvPicPr>
              <p:cNvPr id="11" name="Picture 10" descr="Bibliothèque du CNRC">
                <a:extLst>
                  <a:ext uri="{FF2B5EF4-FFF2-40B4-BE49-F238E27FC236}">
                    <a16:creationId xmlns:a16="http://schemas.microsoft.com/office/drawing/2014/main" id="{75ED933C-D8F8-410D-BA68-1C0312C2CCBC}"/>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498E1BB-9D51-49F5-99E8-FAF7DD0396A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01416088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SBGI : Nouveaux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2976331777"/>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https://nrc-cnrc.libguides.com/fr/servicessbgi</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1" name="Rounded Rectangle 5">
            <a:extLst>
              <a:ext uri="{FF2B5EF4-FFF2-40B4-BE49-F238E27FC236}">
                <a16:creationId xmlns:a16="http://schemas.microsoft.com/office/drawing/2014/main" id="{9D0C5987-4E74-4796-A900-0C769A403747}"/>
              </a:ext>
            </a:extLst>
          </p:cNvPr>
          <p:cNvSpPr/>
          <p:nvPr/>
        </p:nvSpPr>
        <p:spPr>
          <a:xfrm>
            <a:off x="378980" y="1280744"/>
            <a:ext cx="1602192" cy="3560249"/>
          </a:xfrm>
          <a:prstGeom prst="round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15" name="Group 14">
            <a:extLst>
              <a:ext uri="{FF2B5EF4-FFF2-40B4-BE49-F238E27FC236}">
                <a16:creationId xmlns:a16="http://schemas.microsoft.com/office/drawing/2014/main" id="{BBBE853E-EEB1-408C-9E7F-83B574A33DA0}"/>
              </a:ext>
            </a:extLst>
          </p:cNvPr>
          <p:cNvGrpSpPr/>
          <p:nvPr/>
        </p:nvGrpSpPr>
        <p:grpSpPr>
          <a:xfrm>
            <a:off x="7672728" y="-71023"/>
            <a:ext cx="1551675" cy="681318"/>
            <a:chOff x="7592325" y="0"/>
            <a:chExt cx="1551675" cy="681318"/>
          </a:xfrm>
        </p:grpSpPr>
        <p:sp>
          <p:nvSpPr>
            <p:cNvPr id="16" name="Rectangle 15">
              <a:extLst>
                <a:ext uri="{FF2B5EF4-FFF2-40B4-BE49-F238E27FC236}">
                  <a16:creationId xmlns:a16="http://schemas.microsoft.com/office/drawing/2014/main" id="{46AE3E2A-AD9C-46DB-8B1C-2ED7FCB637F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7" name="Group 16">
              <a:extLst>
                <a:ext uri="{FF2B5EF4-FFF2-40B4-BE49-F238E27FC236}">
                  <a16:creationId xmlns:a16="http://schemas.microsoft.com/office/drawing/2014/main" id="{5EC6080A-F389-4F58-AEE9-C8FFE4C96131}"/>
                </a:ext>
              </a:extLst>
            </p:cNvPr>
            <p:cNvGrpSpPr>
              <a:grpSpLocks noChangeAspect="1"/>
            </p:cNvGrpSpPr>
            <p:nvPr/>
          </p:nvGrpSpPr>
          <p:grpSpPr>
            <a:xfrm>
              <a:off x="7592325" y="162917"/>
              <a:ext cx="1343642" cy="360000"/>
              <a:chOff x="1191972" y="3839376"/>
              <a:chExt cx="3380028" cy="905606"/>
            </a:xfrm>
          </p:grpSpPr>
          <p:pic>
            <p:nvPicPr>
              <p:cNvPr id="18" name="Picture 17" descr="Bibliothèque du CNRC">
                <a:extLst>
                  <a:ext uri="{FF2B5EF4-FFF2-40B4-BE49-F238E27FC236}">
                    <a16:creationId xmlns:a16="http://schemas.microsoft.com/office/drawing/2014/main" id="{5B3BF17B-0CED-4F11-BE4B-2AE7664F9D7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AEEAE95-C15F-4E20-BDFA-4149E2D60E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4506329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C08EE45B-DA50-4A5D-A8A5-781D1756E499}"/>
              </a:ext>
            </a:extLst>
          </p:cNvPr>
          <p:cNvSpPr txBox="1">
            <a:spLocks/>
          </p:cNvSpPr>
          <p:nvPr>
            <p:custDataLst>
              <p:tags r:id="rId1"/>
            </p:custDataLst>
          </p:nvPr>
        </p:nvSpPr>
        <p:spPr>
          <a:xfrm>
            <a:off x="0" y="0"/>
            <a:ext cx="9143999" cy="1151910"/>
          </a:xfrm>
          <a:prstGeom prst="rect">
            <a:avLst/>
          </a:prstGeom>
          <a:solidFill>
            <a:srgbClr val="006688">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Recherche et intelligence d’affaires: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Nouveaux services</a:t>
            </a:r>
          </a:p>
        </p:txBody>
      </p:sp>
      <p:sp>
        <p:nvSpPr>
          <p:cNvPr id="8" name="TextBox 7">
            <a:extLst>
              <a:ext uri="{FF2B5EF4-FFF2-40B4-BE49-F238E27FC236}">
                <a16:creationId xmlns:a16="http://schemas.microsoft.com/office/drawing/2014/main" id="{7634A549-72F0-49D8-95BA-D6100CF85EFF}"/>
              </a:ext>
            </a:extLst>
          </p:cNvPr>
          <p:cNvSpPr txBox="1"/>
          <p:nvPr>
            <p:custDataLst>
              <p:tags r:id="rId2"/>
            </p:custDataLst>
          </p:nvPr>
        </p:nvSpPr>
        <p:spPr>
          <a:xfrm>
            <a:off x="363619" y="1275189"/>
            <a:ext cx="8247595" cy="418576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noProof="0" dirty="0">
                <a:ln>
                  <a:noFill/>
                </a:ln>
                <a:solidFill>
                  <a:srgbClr val="004466"/>
                </a:solidFill>
                <a:effectLst/>
                <a:uLnTx/>
                <a:uFillTx/>
                <a:latin typeface="Arial"/>
                <a:ea typeface="+mn-ea"/>
                <a:cs typeface="+mn-cs"/>
              </a:rPr>
              <a:t>Aide à la diligence raisonnable en sécurité de la recherche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600" dirty="0">
                <a:solidFill>
                  <a:srgbClr val="000000"/>
                </a:solidFill>
                <a:latin typeface="Arial"/>
              </a:rPr>
              <a:t>Vérification visant à établir si les collaborateurs éventuels (et les coauteurs) ne sont pas affiliés à une des 103 organisations de recherche nommées (ORN) préoccupantes en matière de brevets, de publications ou de financement</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600" b="0" i="0" u="none" strike="noStrike" kern="1200" cap="none" spc="0" normalizeH="0" baseline="0" noProof="0" dirty="0">
                <a:ln>
                  <a:noFill/>
                </a:ln>
                <a:solidFill>
                  <a:srgbClr val="000000"/>
                </a:solidFill>
                <a:effectLst/>
                <a:uLnTx/>
                <a:uFillTx/>
                <a:latin typeface="Arial"/>
                <a:ea typeface="+mn-ea"/>
                <a:cs typeface="+mn-cs"/>
              </a:rPr>
              <a:t>Facilitation du processus de diligence raisonnable en sécurité de la recherche au niveau de la collaboration et de la recherche d’experts</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noProof="0" dirty="0">
                <a:ln>
                  <a:noFill/>
                </a:ln>
                <a:solidFill>
                  <a:srgbClr val="004466"/>
                </a:solidFill>
                <a:effectLst/>
                <a:uLnTx/>
                <a:uFillTx/>
                <a:latin typeface="Arial"/>
                <a:ea typeface="+mn-ea"/>
                <a:cs typeface="+mn-cs"/>
              </a:rPr>
              <a:t>Liste de sources d’information sans abonnement faisant autorité</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600" dirty="0">
                <a:solidFill>
                  <a:srgbClr val="000000"/>
                </a:solidFill>
                <a:latin typeface="Arial"/>
              </a:rPr>
              <a:t>Bientôt sur le site Web de la Bibliothèque du CNRC </a:t>
            </a:r>
            <a:r>
              <a:rPr kumimoji="0" lang="fr-CA" sz="1600" b="0" i="0" u="none" strike="noStrike" kern="1200" cap="none" spc="0" normalizeH="0" baseline="0" noProof="0" dirty="0">
                <a:ln>
                  <a:noFill/>
                </a:ln>
                <a:solidFill>
                  <a:srgbClr val="000000"/>
                </a:solidFill>
                <a:effectLst/>
                <a:uLnTx/>
                <a:uFillTx/>
                <a:latin typeface="Arial"/>
                <a:ea typeface="+mn-ea"/>
                <a:cs typeface="+mn-cs"/>
              </a:rPr>
              <a:t>: listes des sources d’information gratuites sélectionnées par des experts afin que les scientifiques du CNRC aient accès à des renseignements fiables</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600" b="0" i="0" u="none" strike="noStrike" kern="1200" cap="none" spc="0" normalizeH="0" baseline="0" noProof="0" dirty="0">
                <a:ln>
                  <a:noFill/>
                </a:ln>
                <a:solidFill>
                  <a:srgbClr val="000000"/>
                </a:solidFill>
                <a:effectLst/>
                <a:uLnTx/>
                <a:uFillTx/>
                <a:latin typeface="Arial"/>
                <a:ea typeface="+mn-ea"/>
                <a:cs typeface="+mn-cs"/>
              </a:rPr>
              <a:t>Vous connaissez une source d’information formidable et aimeriez la faire connaître à vos collègues?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600" b="0" i="0" u="none" strike="noStrike" kern="1200" cap="none" spc="0" normalizeH="0" baseline="0" noProof="0" dirty="0">
                <a:ln>
                  <a:noFill/>
                </a:ln>
                <a:solidFill>
                  <a:srgbClr val="000000"/>
                </a:solidFill>
                <a:effectLst/>
                <a:uLnTx/>
                <a:uFillTx/>
                <a:latin typeface="Arial"/>
                <a:ea typeface="+mn-ea"/>
                <a:cs typeface="+mn-cs"/>
              </a:rPr>
              <a:t>     Envoyez-la à </a:t>
            </a:r>
            <a:r>
              <a:rPr kumimoji="0" lang="fr-CA" sz="1600" b="0" i="0" u="none" strike="noStrike" kern="1200" cap="none" spc="0" normalizeH="0" baseline="0" noProof="0" dirty="0">
                <a:ln>
                  <a:noFill/>
                </a:ln>
                <a:solidFill>
                  <a:srgbClr val="000000"/>
                </a:solidFill>
                <a:effectLst/>
                <a:uLnTx/>
                <a:uFillTx/>
                <a:latin typeface="Arial"/>
                <a:ea typeface="+mn-ea"/>
                <a:cs typeface="+mn-cs"/>
                <a:hlinkClick r:id="rId5"/>
              </a:rPr>
              <a:t>NRC.IA-IA.CNRC@nrc-cnrc.gc.ca</a:t>
            </a:r>
            <a:r>
              <a:rPr kumimoji="0" lang="fr-CA" sz="1600" b="0" i="0" u="none" strike="noStrike" kern="1200" cap="none" spc="0" normalizeH="0" baseline="0" noProof="0" dirty="0">
                <a:ln>
                  <a:noFill/>
                </a:ln>
                <a:solidFill>
                  <a:srgbClr val="000000"/>
                </a:solidFill>
                <a:effectLst/>
                <a:uLnTx/>
                <a:uFillTx/>
                <a:latin typeface="Arial"/>
                <a:ea typeface="+mn-ea"/>
                <a:cs typeface="+mn-cs"/>
              </a:rPr>
              <a:t>  </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rgbClr val="000000"/>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E7A2AB4C-761D-4B73-BF0E-FF6A4DD4DD78}"/>
              </a:ext>
            </a:extLst>
          </p:cNvPr>
          <p:cNvGrpSpPr/>
          <p:nvPr/>
        </p:nvGrpSpPr>
        <p:grpSpPr>
          <a:xfrm>
            <a:off x="7672728" y="-71023"/>
            <a:ext cx="1551675" cy="681318"/>
            <a:chOff x="7592325" y="0"/>
            <a:chExt cx="1551675" cy="681318"/>
          </a:xfrm>
        </p:grpSpPr>
        <p:sp>
          <p:nvSpPr>
            <p:cNvPr id="9" name="Rectangle 8">
              <a:extLst>
                <a:ext uri="{FF2B5EF4-FFF2-40B4-BE49-F238E27FC236}">
                  <a16:creationId xmlns:a16="http://schemas.microsoft.com/office/drawing/2014/main" id="{1165668E-B322-4173-83D4-7ADCE8316FE0}"/>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A4F45DD4-E8F8-44EA-8B4E-88993E77F04F}"/>
                </a:ext>
              </a:extLst>
            </p:cNvPr>
            <p:cNvGrpSpPr>
              <a:grpSpLocks noChangeAspect="1"/>
            </p:cNvGrpSpPr>
            <p:nvPr/>
          </p:nvGrpSpPr>
          <p:grpSpPr>
            <a:xfrm>
              <a:off x="7592325" y="162917"/>
              <a:ext cx="1343642" cy="360000"/>
              <a:chOff x="1191972" y="3839376"/>
              <a:chExt cx="3380028" cy="905606"/>
            </a:xfrm>
          </p:grpSpPr>
          <p:pic>
            <p:nvPicPr>
              <p:cNvPr id="11" name="Picture 10" descr="Bibliothèque du CNRC">
                <a:extLst>
                  <a:ext uri="{FF2B5EF4-FFF2-40B4-BE49-F238E27FC236}">
                    <a16:creationId xmlns:a16="http://schemas.microsoft.com/office/drawing/2014/main" id="{0AAD114F-FE99-4233-B1ED-39B434CD1CF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4BE14EF-F728-45DA-AB83-4D1A734863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898038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6A79AD9-8FCB-4787-8DD8-2ACF9EFCA3D8}"/>
              </a:ext>
            </a:extLst>
          </p:cNvPr>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3792372" y="1190655"/>
            <a:ext cx="3346062" cy="1860085"/>
          </a:xfrm>
          <a:prstGeom prst="rect">
            <a:avLst/>
          </a:prstGeom>
          <a:noFill/>
          <a:extLst>
            <a:ext uri="{909E8E84-426E-40DD-AFC4-6F175D3DCCD1}">
              <a14:hiddenFill xmlns:a14="http://schemas.microsoft.com/office/drawing/2010/main">
                <a:solidFill>
                  <a:srgbClr val="FFFFFF"/>
                </a:solidFill>
              </a14:hiddenFill>
            </a:ext>
          </a:extLst>
        </p:spPr>
      </p:pic>
      <p:sp>
        <p:nvSpPr>
          <p:cNvPr id="29" name="Title 1">
            <a:extLst>
              <a:ext uri="{FF2B5EF4-FFF2-40B4-BE49-F238E27FC236}">
                <a16:creationId xmlns:a16="http://schemas.microsoft.com/office/drawing/2014/main" id="{C08EE45B-DA50-4A5D-A8A5-781D1756E499}"/>
              </a:ext>
            </a:extLst>
          </p:cNvPr>
          <p:cNvSpPr txBox="1">
            <a:spLocks/>
          </p:cNvSpPr>
          <p:nvPr>
            <p:custDataLst>
              <p:tags r:id="rId2"/>
            </p:custDataLst>
          </p:nvPr>
        </p:nvSpPr>
        <p:spPr>
          <a:xfrm>
            <a:off x="1" y="0"/>
            <a:ext cx="9143999" cy="1151910"/>
          </a:xfrm>
          <a:prstGeom prst="rect">
            <a:avLst/>
          </a:prstGeom>
          <a:solidFill>
            <a:srgbClr val="006688">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Recherche et intelligence d’affaires: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Nouveaux services</a:t>
            </a:r>
            <a:endParaRPr kumimoji="0" lang="fr-CA" sz="2400" b="1" i="1"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endParaRPr>
          </a:p>
        </p:txBody>
      </p:sp>
      <p:pic>
        <p:nvPicPr>
          <p:cNvPr id="8" name="Picture 2">
            <a:extLst>
              <a:ext uri="{FF2B5EF4-FFF2-40B4-BE49-F238E27FC236}">
                <a16:creationId xmlns:a16="http://schemas.microsoft.com/office/drawing/2014/main" id="{477C55F7-40B2-41F8-BE67-7872CB93A170}"/>
              </a:ext>
            </a:extLst>
          </p:cNvPr>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b="6164"/>
          <a:stretch/>
        </p:blipFill>
        <p:spPr bwMode="auto">
          <a:xfrm>
            <a:off x="4559067" y="2490760"/>
            <a:ext cx="4584932" cy="292417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79BF8DD-6A23-4A64-B3C0-6F973BD1FA9C}"/>
              </a:ext>
            </a:extLst>
          </p:cNvPr>
          <p:cNvSpPr txBox="1"/>
          <p:nvPr>
            <p:custDataLst>
              <p:tags r:id="rId4"/>
            </p:custDataLst>
          </p:nvPr>
        </p:nvSpPr>
        <p:spPr>
          <a:xfrm>
            <a:off x="0" y="1342994"/>
            <a:ext cx="4191159" cy="29238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dirty="0">
                <a:ln>
                  <a:noFill/>
                </a:ln>
                <a:solidFill>
                  <a:srgbClr val="004466"/>
                </a:solidFill>
                <a:effectLst/>
                <a:uLnTx/>
                <a:uFillTx/>
                <a:latin typeface="Arial"/>
                <a:ea typeface="+mn-ea"/>
                <a:cs typeface="+mn-cs"/>
              </a:rPr>
              <a:t>Analyse des citations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600" b="0" i="0" u="none" strike="noStrike" kern="1200" cap="none" spc="0" normalizeH="0" baseline="0" dirty="0">
                <a:ln>
                  <a:noFill/>
                </a:ln>
                <a:solidFill>
                  <a:srgbClr val="000000"/>
                </a:solidFill>
                <a:effectLst/>
                <a:uLnTx/>
                <a:uFillTx/>
                <a:latin typeface="Arial"/>
                <a:ea typeface="+mn-ea"/>
                <a:cs typeface="+mn-cs"/>
              </a:rPr>
              <a:t>Analyse de la portée des domaines, des organisations et des chercheurs qui citent les publications de votre </a:t>
            </a:r>
            <a:r>
              <a:rPr lang="fr-CA" sz="1600" dirty="0">
                <a:solidFill>
                  <a:srgbClr val="000000"/>
                </a:solidFill>
                <a:latin typeface="Arial"/>
              </a:rPr>
              <a:t>équipe</a:t>
            </a:r>
            <a:endParaRPr kumimoji="0" lang="fr-CA" sz="1600" b="0" i="0" u="none" strike="noStrike" kern="1200" cap="none" spc="0" normalizeH="0" baseline="0" dirty="0">
              <a:ln>
                <a:noFill/>
              </a:ln>
              <a:solidFill>
                <a:srgbClr val="000000"/>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800" b="0" i="0" u="none" strike="noStrike" kern="1200" cap="none" spc="0" normalizeH="0" baseline="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dirty="0" err="1">
                <a:ln>
                  <a:noFill/>
                </a:ln>
                <a:solidFill>
                  <a:srgbClr val="004466"/>
                </a:solidFill>
                <a:effectLst/>
                <a:uLnTx/>
                <a:uFillTx/>
                <a:latin typeface="Arial"/>
                <a:ea typeface="+mn-ea"/>
                <a:cs typeface="+mn-cs"/>
              </a:rPr>
              <a:t>Rédactique</a:t>
            </a:r>
            <a:r>
              <a:rPr kumimoji="0" lang="fr-CA" sz="1800" b="1" i="0" u="none" strike="noStrike" kern="1200" cap="none" spc="0" normalizeH="0" baseline="0" dirty="0">
                <a:ln>
                  <a:noFill/>
                </a:ln>
                <a:solidFill>
                  <a:srgbClr val="004466"/>
                </a:solidFill>
                <a:effectLst/>
                <a:uLnTx/>
                <a:uFillTx/>
                <a:latin typeface="Arial"/>
                <a:ea typeface="+mn-ea"/>
                <a:cs typeface="+mn-cs"/>
              </a:rPr>
              <a:t> (prompt engineering)</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600" dirty="0">
                <a:solidFill>
                  <a:srgbClr val="000000"/>
                </a:solidFill>
                <a:latin typeface="Arial"/>
              </a:rPr>
              <a:t>L’équipe Intelligence et analytique (I&amp;A) acquiert des compétences qui vous aideront à exploiter efficacement les outils de l’IA générative</a:t>
            </a:r>
            <a:endParaRPr kumimoji="0" lang="fr-CA" sz="1600" b="0" i="0" u="none" strike="noStrike" kern="1200" cap="none" spc="0" normalizeH="0" baseline="0" dirty="0">
              <a:ln>
                <a:noFill/>
              </a:ln>
              <a:solidFill>
                <a:srgbClr val="000000"/>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7542726A-90D6-48A4-A0D9-661DB3A0E431}"/>
              </a:ext>
            </a:extLst>
          </p:cNvPr>
          <p:cNvGrpSpPr/>
          <p:nvPr/>
        </p:nvGrpSpPr>
        <p:grpSpPr>
          <a:xfrm>
            <a:off x="7672728" y="-71023"/>
            <a:ext cx="1551675" cy="681318"/>
            <a:chOff x="7592325" y="0"/>
            <a:chExt cx="1551675" cy="681318"/>
          </a:xfrm>
        </p:grpSpPr>
        <p:sp>
          <p:nvSpPr>
            <p:cNvPr id="10" name="Rectangle 9">
              <a:extLst>
                <a:ext uri="{FF2B5EF4-FFF2-40B4-BE49-F238E27FC236}">
                  <a16:creationId xmlns:a16="http://schemas.microsoft.com/office/drawing/2014/main" id="{9C0FDFBC-BDD0-4056-B247-FAD3E3AA9A62}"/>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1" name="Group 10">
              <a:extLst>
                <a:ext uri="{FF2B5EF4-FFF2-40B4-BE49-F238E27FC236}">
                  <a16:creationId xmlns:a16="http://schemas.microsoft.com/office/drawing/2014/main" id="{EE201C89-BC81-4904-BE1E-B822282503A6}"/>
                </a:ext>
              </a:extLst>
            </p:cNvPr>
            <p:cNvGrpSpPr>
              <a:grpSpLocks noChangeAspect="1"/>
            </p:cNvGrpSpPr>
            <p:nvPr/>
          </p:nvGrpSpPr>
          <p:grpSpPr>
            <a:xfrm>
              <a:off x="7592325" y="162917"/>
              <a:ext cx="1343642" cy="360000"/>
              <a:chOff x="1191972" y="3839376"/>
              <a:chExt cx="3380028" cy="905606"/>
            </a:xfrm>
          </p:grpSpPr>
          <p:pic>
            <p:nvPicPr>
              <p:cNvPr id="14" name="Picture 13" descr="Bibliothèque du CNRC">
                <a:extLst>
                  <a:ext uri="{FF2B5EF4-FFF2-40B4-BE49-F238E27FC236}">
                    <a16:creationId xmlns:a16="http://schemas.microsoft.com/office/drawing/2014/main" id="{0CE55EF3-EC9C-4A9E-8687-C74E8E0AB80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A6F89E50-FB82-48D8-8B9B-84F3880588B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81176170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SBGI : Nouveaux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9"/>
              </a:rPr>
              <a:t>https://nrc-cnrc.libguides.com/fr/servicessbgi</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15" name="Group 14">
            <a:extLst>
              <a:ext uri="{FF2B5EF4-FFF2-40B4-BE49-F238E27FC236}">
                <a16:creationId xmlns:a16="http://schemas.microsoft.com/office/drawing/2014/main" id="{BBBE853E-EEB1-408C-9E7F-83B574A33DA0}"/>
              </a:ext>
            </a:extLst>
          </p:cNvPr>
          <p:cNvGrpSpPr/>
          <p:nvPr/>
        </p:nvGrpSpPr>
        <p:grpSpPr>
          <a:xfrm>
            <a:off x="7672728" y="-71023"/>
            <a:ext cx="1551675" cy="681318"/>
            <a:chOff x="7592325" y="0"/>
            <a:chExt cx="1551675" cy="681318"/>
          </a:xfrm>
        </p:grpSpPr>
        <p:sp>
          <p:nvSpPr>
            <p:cNvPr id="16" name="Rectangle 15">
              <a:extLst>
                <a:ext uri="{FF2B5EF4-FFF2-40B4-BE49-F238E27FC236}">
                  <a16:creationId xmlns:a16="http://schemas.microsoft.com/office/drawing/2014/main" id="{46AE3E2A-AD9C-46DB-8B1C-2ED7FCB637F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7" name="Group 16">
              <a:extLst>
                <a:ext uri="{FF2B5EF4-FFF2-40B4-BE49-F238E27FC236}">
                  <a16:creationId xmlns:a16="http://schemas.microsoft.com/office/drawing/2014/main" id="{5EC6080A-F389-4F58-AEE9-C8FFE4C96131}"/>
                </a:ext>
              </a:extLst>
            </p:cNvPr>
            <p:cNvGrpSpPr>
              <a:grpSpLocks noChangeAspect="1"/>
            </p:cNvGrpSpPr>
            <p:nvPr/>
          </p:nvGrpSpPr>
          <p:grpSpPr>
            <a:xfrm>
              <a:off x="7592325" y="162917"/>
              <a:ext cx="1343642" cy="360000"/>
              <a:chOff x="1191972" y="3839376"/>
              <a:chExt cx="3380028" cy="905606"/>
            </a:xfrm>
          </p:grpSpPr>
          <p:pic>
            <p:nvPicPr>
              <p:cNvPr id="18" name="Picture 17" descr="Bibliothèque du CNRC">
                <a:extLst>
                  <a:ext uri="{FF2B5EF4-FFF2-40B4-BE49-F238E27FC236}">
                    <a16:creationId xmlns:a16="http://schemas.microsoft.com/office/drawing/2014/main" id="{5B3BF17B-0CED-4F11-BE4B-2AE7664F9D71}"/>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AEEAE95-C15F-4E20-BDFA-4149E2D60EE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
        <p:nvSpPr>
          <p:cNvPr id="13" name="Rounded Rectangle 5">
            <a:extLst>
              <a:ext uri="{FF2B5EF4-FFF2-40B4-BE49-F238E27FC236}">
                <a16:creationId xmlns:a16="http://schemas.microsoft.com/office/drawing/2014/main" id="{CF2C071D-B493-4255-832A-303A47A47174}"/>
              </a:ext>
            </a:extLst>
          </p:cNvPr>
          <p:cNvSpPr/>
          <p:nvPr>
            <p:custDataLst>
              <p:tags r:id="rId1"/>
            </p:custDataLst>
          </p:nvPr>
        </p:nvSpPr>
        <p:spPr>
          <a:xfrm>
            <a:off x="2080968" y="1291650"/>
            <a:ext cx="1611561" cy="3528000"/>
          </a:xfrm>
          <a:prstGeom prst="roundRect">
            <a:avLst/>
          </a:prstGeom>
          <a:noFill/>
          <a:ln>
            <a:solidFill>
              <a:srgbClr val="AA001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2490318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B1F92E2-173E-4FB7-8095-469BF5EF2C3A}"/>
              </a:ext>
            </a:extLst>
          </p:cNvPr>
          <p:cNvSpPr txBox="1">
            <a:spLocks/>
          </p:cNvSpPr>
          <p:nvPr>
            <p:custDataLst>
              <p:tags r:id="rId1"/>
            </p:custDataLst>
          </p:nvPr>
        </p:nvSpPr>
        <p:spPr>
          <a:xfrm>
            <a:off x="0" y="0"/>
            <a:ext cx="9144000" cy="1134349"/>
          </a:xfrm>
          <a:prstGeom prst="rect">
            <a:avLst/>
          </a:prstGeom>
          <a:solidFill>
            <a:srgbClr val="AA0011">
              <a:alpha val="80000"/>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Accès aux collections: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Quoi de neuf? </a:t>
            </a:r>
          </a:p>
        </p:txBody>
      </p:sp>
      <p:sp>
        <p:nvSpPr>
          <p:cNvPr id="8" name="TextBox 7">
            <a:extLst>
              <a:ext uri="{FF2B5EF4-FFF2-40B4-BE49-F238E27FC236}">
                <a16:creationId xmlns:a16="http://schemas.microsoft.com/office/drawing/2014/main" id="{8A4975D0-1F7C-4AFC-B549-D4EA2F036C10}"/>
              </a:ext>
            </a:extLst>
          </p:cNvPr>
          <p:cNvSpPr txBox="1"/>
          <p:nvPr>
            <p:custDataLst>
              <p:tags r:id="rId2"/>
            </p:custDataLst>
          </p:nvPr>
        </p:nvSpPr>
        <p:spPr>
          <a:xfrm>
            <a:off x="363619" y="1199623"/>
            <a:ext cx="8247595" cy="390876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600" b="1" dirty="0">
                <a:solidFill>
                  <a:srgbClr val="004466"/>
                </a:solidFill>
                <a:latin typeface="Arial"/>
              </a:rPr>
              <a:t>Clavardez avec la bibliothèque</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400" b="0" i="0" u="none" strike="noStrike" kern="1200" cap="none" spc="0" normalizeH="0" baseline="0" noProof="0" dirty="0">
                <a:ln>
                  <a:noFill/>
                </a:ln>
                <a:solidFill>
                  <a:srgbClr val="000000"/>
                </a:solidFill>
                <a:effectLst/>
                <a:uLnTx/>
                <a:uFillTx/>
                <a:latin typeface="Arial"/>
                <a:ea typeface="+mn-ea"/>
                <a:cs typeface="+mn-cs"/>
              </a:rPr>
              <a:t>Posez vos questions sur la bibliothèque et obtenez immédiatement la réponse d’un expert</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400" b="0" i="0" u="none" strike="noStrike" kern="1200" cap="none" spc="0" normalizeH="0" baseline="0" noProof="0" dirty="0">
              <a:ln>
                <a:noFill/>
              </a:ln>
              <a:solidFill>
                <a:srgbClr val="000000"/>
              </a:solidFill>
              <a:effectLst/>
              <a:uLnTx/>
              <a:uFillTx/>
              <a:latin typeface="Arial"/>
              <a:ea typeface="+mn-ea"/>
              <a:cs typeface="+mn-cs"/>
            </a:endParaRPr>
          </a:p>
          <a:p>
            <a:pPr marL="0" marR="0" lvl="1" algn="l" defTabSz="914400" rtl="0" eaLnBrk="1" fontAlgn="auto" latinLnBrk="0" hangingPunct="1">
              <a:lnSpc>
                <a:spcPct val="100000"/>
              </a:lnSpc>
              <a:spcBef>
                <a:spcPts val="0"/>
              </a:spcBef>
              <a:spcAft>
                <a:spcPts val="0"/>
              </a:spcAft>
              <a:buClrTx/>
              <a:buSzTx/>
              <a:tabLst/>
              <a:defRPr/>
            </a:pPr>
            <a:r>
              <a:rPr lang="fr-CA" sz="1600" b="1" dirty="0">
                <a:solidFill>
                  <a:srgbClr val="004466"/>
                </a:solidFill>
                <a:latin typeface="Arial"/>
              </a:rPr>
              <a:t>Prêts entre bibliothèques</a:t>
            </a:r>
          </a:p>
          <a:p>
            <a:pPr marL="0" marR="0" lvl="1" algn="l" defTabSz="914400" rtl="0" eaLnBrk="1" fontAlgn="auto" latinLnBrk="0" hangingPunct="1">
              <a:lnSpc>
                <a:spcPct val="100000"/>
              </a:lnSpc>
              <a:spcBef>
                <a:spcPts val="0"/>
              </a:spcBef>
              <a:spcAft>
                <a:spcPts val="0"/>
              </a:spcAft>
              <a:buClrTx/>
              <a:buSzTx/>
              <a:tabLst/>
              <a:defRPr/>
            </a:pPr>
            <a:endParaRPr lang="fr-CA" sz="800" b="1" dirty="0">
              <a:solidFill>
                <a:srgbClr val="004466"/>
              </a:solidFill>
              <a:latin typeface="Arial"/>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400" b="0" i="0" u="none" strike="noStrike" kern="1200" cap="none" spc="0" normalizeH="0" baseline="0" noProof="0" dirty="0">
                <a:ln>
                  <a:noFill/>
                </a:ln>
                <a:solidFill>
                  <a:srgbClr val="000000"/>
                </a:solidFill>
                <a:effectLst/>
                <a:uLnTx/>
                <a:uFillTx/>
                <a:latin typeface="Arial"/>
                <a:ea typeface="+mn-ea"/>
                <a:cs typeface="+mn-cs"/>
              </a:rPr>
              <a:t>Pour la première fois depuis 2019, la Bibliothèque du CNRC autorise les prêts à d’autres bibliothèques dans le monde</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400" b="0" i="0" u="none" strike="noStrike" kern="1200" cap="none" spc="0" normalizeH="0" baseline="0" noProof="0" dirty="0">
              <a:ln>
                <a:noFill/>
              </a:ln>
              <a:solidFill>
                <a:srgbClr val="000000"/>
              </a:solidFill>
              <a:effectLst/>
              <a:uLnTx/>
              <a:uFillTx/>
              <a:latin typeface="Arial"/>
              <a:ea typeface="+mn-ea"/>
              <a:cs typeface="+mn-cs"/>
            </a:endParaRPr>
          </a:p>
          <a:p>
            <a:pPr marL="0" marR="0" lvl="1" algn="l" defTabSz="914400" rtl="0" eaLnBrk="1" fontAlgn="auto" latinLnBrk="0" hangingPunct="1">
              <a:lnSpc>
                <a:spcPct val="100000"/>
              </a:lnSpc>
              <a:spcBef>
                <a:spcPts val="0"/>
              </a:spcBef>
              <a:spcAft>
                <a:spcPts val="0"/>
              </a:spcAft>
              <a:buClrTx/>
              <a:buSzTx/>
              <a:tabLst/>
              <a:defRPr/>
            </a:pPr>
            <a:r>
              <a:rPr lang="fr-CA" sz="1600" b="1" dirty="0">
                <a:solidFill>
                  <a:srgbClr val="004466"/>
                </a:solidFill>
                <a:latin typeface="Arial"/>
              </a:rPr>
              <a:t>Reprise des visites à la bibliothèque et aux archives du CNRC</a:t>
            </a:r>
          </a:p>
          <a:p>
            <a:pPr marL="0" marR="0" lvl="1" algn="l" defTabSz="914400" rtl="0" eaLnBrk="1" fontAlgn="auto" latinLnBrk="0" hangingPunct="1">
              <a:lnSpc>
                <a:spcPct val="100000"/>
              </a:lnSpc>
              <a:spcBef>
                <a:spcPts val="0"/>
              </a:spcBef>
              <a:spcAft>
                <a:spcPts val="0"/>
              </a:spcAft>
              <a:buClrTx/>
              <a:buSzTx/>
              <a:tabLst/>
              <a:defRPr/>
            </a:pPr>
            <a:endParaRPr lang="fr-CA" sz="800" b="1" dirty="0">
              <a:solidFill>
                <a:srgbClr val="004466"/>
              </a:solidFill>
              <a:latin typeface="Arial"/>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400" dirty="0">
                <a:solidFill>
                  <a:srgbClr val="000000"/>
                </a:solidFill>
                <a:latin typeface="Arial"/>
              </a:rPr>
              <a:t>Puisez dans les collections sur les lieux, à la bibliothèque du M-55 ou aux archives de la promenade Sussex</a:t>
            </a:r>
            <a:endParaRPr kumimoji="0" lang="fr-CA" sz="1400" b="0" i="0" u="none" strike="noStrike" kern="1200" cap="none" spc="0" normalizeH="0" baseline="0" noProof="0" dirty="0">
              <a:ln>
                <a:noFill/>
              </a:ln>
              <a:solidFill>
                <a:srgbClr val="000000"/>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6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600" b="1" i="0" u="none" strike="noStrike" kern="1200" cap="none" spc="0" normalizeH="0" baseline="0" noProof="0" dirty="0">
                <a:ln>
                  <a:noFill/>
                </a:ln>
                <a:solidFill>
                  <a:srgbClr val="004466"/>
                </a:solidFill>
                <a:effectLst/>
                <a:uLnTx/>
                <a:uFillTx/>
                <a:latin typeface="Arial"/>
                <a:ea typeface="+mn-ea"/>
                <a:cs typeface="+mn-cs"/>
              </a:rPr>
              <a:t>Nouveau poste d’agent ou agente de la bibliothèque</a:t>
            </a:r>
            <a:r>
              <a:rPr lang="fr-CA" sz="1600" b="1" dirty="0">
                <a:solidFill>
                  <a:srgbClr val="004466"/>
                </a:solidFill>
                <a:latin typeface="Arial"/>
              </a:rPr>
              <a:t> et des archives</a:t>
            </a:r>
            <a:endParaRPr kumimoji="0" lang="fr-CA" sz="1600" b="1" i="0" u="none" strike="noStrike" kern="1200" cap="none" spc="0" normalizeH="0" baseline="0" noProof="0" dirty="0">
              <a:ln>
                <a:noFill/>
              </a:ln>
              <a:solidFill>
                <a:srgbClr val="004466"/>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8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400" b="0" i="0" u="none" strike="noStrike" kern="1200" cap="none" spc="0" normalizeH="0" baseline="0" noProof="0" dirty="0">
                <a:ln>
                  <a:noFill/>
                </a:ln>
                <a:solidFill>
                  <a:srgbClr val="000000"/>
                </a:solidFill>
                <a:effectLst/>
                <a:uLnTx/>
                <a:uFillTx/>
                <a:latin typeface="Arial"/>
                <a:ea typeface="+mn-ea"/>
                <a:cs typeface="+mn-cs"/>
              </a:rPr>
              <a:t>Plus de personnel signifie un </a:t>
            </a:r>
            <a:r>
              <a:rPr lang="fr-CA" sz="1400" dirty="0">
                <a:solidFill>
                  <a:srgbClr val="000000"/>
                </a:solidFill>
                <a:latin typeface="Arial"/>
              </a:rPr>
              <a:t>meilleur accès aux collections et aux services des archives</a:t>
            </a:r>
            <a:endParaRPr kumimoji="0" lang="fr-CA" sz="1400" b="0" i="0" u="none" strike="noStrike" kern="1200" cap="none" spc="0" normalizeH="0" baseline="0" noProof="0" dirty="0">
              <a:ln>
                <a:noFill/>
              </a:ln>
              <a:solidFill>
                <a:srgbClr val="000000"/>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A" sz="16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1600" b="0" i="0" u="none" strike="noStrike" kern="1200" cap="none" spc="0" normalizeH="0" baseline="0" noProof="0" dirty="0">
              <a:ln>
                <a:noFill/>
              </a:ln>
              <a:solidFill>
                <a:srgbClr val="000000"/>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389F3C14-D8FC-4E22-9326-434B7466905E}"/>
              </a:ext>
            </a:extLst>
          </p:cNvPr>
          <p:cNvGrpSpPr/>
          <p:nvPr/>
        </p:nvGrpSpPr>
        <p:grpSpPr>
          <a:xfrm>
            <a:off x="7672728" y="-71023"/>
            <a:ext cx="1551675" cy="681318"/>
            <a:chOff x="7592325" y="0"/>
            <a:chExt cx="1551675" cy="681318"/>
          </a:xfrm>
        </p:grpSpPr>
        <p:sp>
          <p:nvSpPr>
            <p:cNvPr id="9" name="Rectangle 8">
              <a:extLst>
                <a:ext uri="{FF2B5EF4-FFF2-40B4-BE49-F238E27FC236}">
                  <a16:creationId xmlns:a16="http://schemas.microsoft.com/office/drawing/2014/main" id="{4DD0BB9C-EC0A-42E3-8883-1961813A8D4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AB8910CE-8C1C-4432-888F-8137EC6F833D}"/>
                </a:ext>
              </a:extLst>
            </p:cNvPr>
            <p:cNvGrpSpPr>
              <a:grpSpLocks noChangeAspect="1"/>
            </p:cNvGrpSpPr>
            <p:nvPr/>
          </p:nvGrpSpPr>
          <p:grpSpPr>
            <a:xfrm>
              <a:off x="7592325" y="162917"/>
              <a:ext cx="1343642" cy="360000"/>
              <a:chOff x="1191972" y="3839376"/>
              <a:chExt cx="3380028" cy="905606"/>
            </a:xfrm>
          </p:grpSpPr>
          <p:pic>
            <p:nvPicPr>
              <p:cNvPr id="11" name="Picture 10" descr="Bibliothèque du CNRC">
                <a:extLst>
                  <a:ext uri="{FF2B5EF4-FFF2-40B4-BE49-F238E27FC236}">
                    <a16:creationId xmlns:a16="http://schemas.microsoft.com/office/drawing/2014/main" id="{6AF94324-7644-4075-9E7B-EFAAD02C246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829FAD6A-1571-4780-98EA-BCA2CBB6A3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5636062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SBGI : Nouveaux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https://nrc-cnrc.libguides.com/fr/servicessbgi</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15" name="Group 14">
            <a:extLst>
              <a:ext uri="{FF2B5EF4-FFF2-40B4-BE49-F238E27FC236}">
                <a16:creationId xmlns:a16="http://schemas.microsoft.com/office/drawing/2014/main" id="{BBBE853E-EEB1-408C-9E7F-83B574A33DA0}"/>
              </a:ext>
            </a:extLst>
          </p:cNvPr>
          <p:cNvGrpSpPr/>
          <p:nvPr/>
        </p:nvGrpSpPr>
        <p:grpSpPr>
          <a:xfrm>
            <a:off x="7672728" y="-71023"/>
            <a:ext cx="1551675" cy="681318"/>
            <a:chOff x="7592325" y="0"/>
            <a:chExt cx="1551675" cy="681318"/>
          </a:xfrm>
        </p:grpSpPr>
        <p:sp>
          <p:nvSpPr>
            <p:cNvPr id="16" name="Rectangle 15">
              <a:extLst>
                <a:ext uri="{FF2B5EF4-FFF2-40B4-BE49-F238E27FC236}">
                  <a16:creationId xmlns:a16="http://schemas.microsoft.com/office/drawing/2014/main" id="{46AE3E2A-AD9C-46DB-8B1C-2ED7FCB637F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7" name="Group 16">
              <a:extLst>
                <a:ext uri="{FF2B5EF4-FFF2-40B4-BE49-F238E27FC236}">
                  <a16:creationId xmlns:a16="http://schemas.microsoft.com/office/drawing/2014/main" id="{5EC6080A-F389-4F58-AEE9-C8FFE4C96131}"/>
                </a:ext>
              </a:extLst>
            </p:cNvPr>
            <p:cNvGrpSpPr>
              <a:grpSpLocks noChangeAspect="1"/>
            </p:cNvGrpSpPr>
            <p:nvPr/>
          </p:nvGrpSpPr>
          <p:grpSpPr>
            <a:xfrm>
              <a:off x="7592325" y="162917"/>
              <a:ext cx="1343642" cy="360000"/>
              <a:chOff x="1191972" y="3839376"/>
              <a:chExt cx="3380028" cy="905606"/>
            </a:xfrm>
          </p:grpSpPr>
          <p:pic>
            <p:nvPicPr>
              <p:cNvPr id="18" name="Picture 17" descr="Bibliothèque du CNRC">
                <a:extLst>
                  <a:ext uri="{FF2B5EF4-FFF2-40B4-BE49-F238E27FC236}">
                    <a16:creationId xmlns:a16="http://schemas.microsoft.com/office/drawing/2014/main" id="{5B3BF17B-0CED-4F11-BE4B-2AE7664F9D7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AEEAE95-C15F-4E20-BDFA-4149E2D60E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
        <p:nvSpPr>
          <p:cNvPr id="13" name="Rounded Rectangle 5">
            <a:extLst>
              <a:ext uri="{FF2B5EF4-FFF2-40B4-BE49-F238E27FC236}">
                <a16:creationId xmlns:a16="http://schemas.microsoft.com/office/drawing/2014/main" id="{A643FCFB-D91F-4A87-91EE-7F13AC9BB002}"/>
              </a:ext>
            </a:extLst>
          </p:cNvPr>
          <p:cNvSpPr/>
          <p:nvPr/>
        </p:nvSpPr>
        <p:spPr>
          <a:xfrm>
            <a:off x="3774377" y="1292623"/>
            <a:ext cx="1593668" cy="3486701"/>
          </a:xfrm>
          <a:prstGeom prst="roundRect">
            <a:avLst/>
          </a:prstGeom>
          <a:noFill/>
          <a:ln>
            <a:solidFill>
              <a:srgbClr val="669933"/>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38895674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CD14AC2-E25F-40DF-989C-86C3715FD6A7}"/>
              </a:ext>
            </a:extLst>
          </p:cNvPr>
          <p:cNvSpPr txBox="1">
            <a:spLocks/>
          </p:cNvSpPr>
          <p:nvPr>
            <p:custDataLst>
              <p:tags r:id="rId1"/>
            </p:custDataLst>
          </p:nvPr>
        </p:nvSpPr>
        <p:spPr>
          <a:xfrm>
            <a:off x="0" y="0"/>
            <a:ext cx="9144000" cy="1130060"/>
          </a:xfrm>
          <a:prstGeom prst="rect">
            <a:avLst/>
          </a:prstGeom>
          <a:solidFill>
            <a:srgbClr val="669933">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Gestion de l’information: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Nouvelles formations</a:t>
            </a:r>
          </a:p>
        </p:txBody>
      </p:sp>
      <p:sp>
        <p:nvSpPr>
          <p:cNvPr id="10" name="TextBox 9">
            <a:extLst>
              <a:ext uri="{FF2B5EF4-FFF2-40B4-BE49-F238E27FC236}">
                <a16:creationId xmlns:a16="http://schemas.microsoft.com/office/drawing/2014/main" id="{570EDB44-B696-4DDC-BC20-1C0F70B63DE5}"/>
              </a:ext>
            </a:extLst>
          </p:cNvPr>
          <p:cNvSpPr txBox="1"/>
          <p:nvPr>
            <p:custDataLst>
              <p:tags r:id="rId2"/>
            </p:custDataLst>
          </p:nvPr>
        </p:nvSpPr>
        <p:spPr>
          <a:xfrm>
            <a:off x="363619" y="1275189"/>
            <a:ext cx="8332559" cy="31393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dirty="0">
                <a:ln>
                  <a:noFill/>
                </a:ln>
                <a:solidFill>
                  <a:srgbClr val="004466"/>
                </a:solidFill>
                <a:effectLst/>
                <a:uLnTx/>
                <a:uFillTx/>
                <a:latin typeface="Arial"/>
                <a:ea typeface="+mn-ea"/>
                <a:cs typeface="+mn-cs"/>
              </a:rPr>
              <a:t>Nouvelle formation de base sur </a:t>
            </a:r>
            <a:r>
              <a:rPr kumimoji="0" lang="fr-CA" sz="1800" b="1" i="0" u="none" strike="noStrike" kern="1200" cap="none" spc="0" normalizeH="0" baseline="0" dirty="0" err="1">
                <a:ln>
                  <a:noFill/>
                </a:ln>
                <a:solidFill>
                  <a:srgbClr val="004466"/>
                </a:solidFill>
                <a:effectLst/>
                <a:uLnTx/>
                <a:uFillTx/>
                <a:latin typeface="Arial"/>
                <a:ea typeface="+mn-ea"/>
                <a:cs typeface="+mn-cs"/>
              </a:rPr>
              <a:t>DocZone</a:t>
            </a:r>
            <a:r>
              <a:rPr kumimoji="0" lang="fr-CA" sz="1800" b="1" i="0" u="none" strike="noStrike" kern="1200" cap="none" spc="0" normalizeH="0" baseline="0" dirty="0">
                <a:ln>
                  <a:noFill/>
                </a:ln>
                <a:solidFill>
                  <a:srgbClr val="004466"/>
                </a:solidFill>
                <a:effectLst/>
                <a:uLnTx/>
                <a:uFillTx/>
                <a:latin typeface="Arial"/>
                <a:ea typeface="+mn-ea"/>
                <a:cs typeface="+mn-cs"/>
              </a:rPr>
              <a:t> – Automne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dirty="0">
              <a:ln>
                <a:noFill/>
              </a:ln>
              <a:solidFill>
                <a:srgbClr val="004466"/>
              </a:solidFill>
              <a:effectLst/>
              <a:uLnTx/>
              <a:uFillTx/>
              <a:latin typeface="Arial"/>
              <a:ea typeface="+mn-ea"/>
              <a:cs typeface="+mn-cs"/>
            </a:endParaRPr>
          </a:p>
          <a:p>
            <a:pPr marL="407988" marR="0" lvl="1" indent="-4079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800" b="0" i="0" u="none" strike="noStrike" kern="1200" cap="none" spc="0" normalizeH="0" baseline="0" dirty="0">
                <a:ln>
                  <a:noFill/>
                </a:ln>
                <a:solidFill>
                  <a:srgbClr val="000000"/>
                </a:solidFill>
                <a:effectLst/>
                <a:uLnTx/>
                <a:uFillTx/>
                <a:latin typeface="Arial"/>
                <a:ea typeface="+mn-ea"/>
                <a:cs typeface="+mn-cs"/>
              </a:rPr>
              <a:t>Cours condensé sur </a:t>
            </a:r>
            <a:r>
              <a:rPr kumimoji="0" lang="fr-CA" sz="1800" b="0" i="0" u="none" strike="noStrike" kern="1200" cap="none" spc="0" normalizeH="0" baseline="0" dirty="0" err="1">
                <a:ln>
                  <a:noFill/>
                </a:ln>
                <a:solidFill>
                  <a:srgbClr val="000000"/>
                </a:solidFill>
                <a:effectLst/>
                <a:uLnTx/>
                <a:uFillTx/>
                <a:latin typeface="Arial"/>
                <a:ea typeface="+mn-ea"/>
                <a:cs typeface="+mn-cs"/>
              </a:rPr>
              <a:t>DocZone</a:t>
            </a:r>
            <a:r>
              <a:rPr kumimoji="0" lang="fr-CA" sz="1800" b="0" i="0" u="none" strike="noStrike" kern="1200" cap="none" spc="0" normalizeH="0" baseline="0" dirty="0">
                <a:ln>
                  <a:noFill/>
                </a:ln>
                <a:solidFill>
                  <a:srgbClr val="000000"/>
                </a:solidFill>
                <a:effectLst/>
                <a:uLnTx/>
                <a:uFillTx/>
                <a:latin typeface="Arial"/>
                <a:ea typeface="+mn-ea"/>
                <a:cs typeface="+mn-cs"/>
              </a:rPr>
              <a:t> pouvant servir soit d’introduction aux nouveaux utilisateurs, soit d’aide-mémoire</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800" b="0" i="0" u="none" strike="noStrike" kern="1200" cap="none" spc="0" normalizeH="0" baseline="0" dirty="0">
                <a:ln>
                  <a:noFill/>
                </a:ln>
                <a:solidFill>
                  <a:srgbClr val="000000"/>
                </a:solidFill>
                <a:effectLst/>
                <a:uLnTx/>
                <a:uFillTx/>
                <a:latin typeface="Arial"/>
                <a:ea typeface="+mn-ea"/>
                <a:cs typeface="+mn-cs"/>
              </a:rPr>
              <a:t>Progression autocontrôlée pour plus de souplesse et vous laisser</a:t>
            </a:r>
          </a:p>
          <a:p>
            <a:pPr marL="0" marR="0" lvl="1" algn="l" defTabSz="914400" rtl="0" eaLnBrk="1" fontAlgn="auto" latinLnBrk="0" hangingPunct="1">
              <a:lnSpc>
                <a:spcPct val="100000"/>
              </a:lnSpc>
              <a:spcBef>
                <a:spcPts val="0"/>
              </a:spcBef>
              <a:spcAft>
                <a:spcPts val="0"/>
              </a:spcAft>
              <a:buClrTx/>
              <a:buSzTx/>
              <a:tabLst/>
              <a:defRPr/>
            </a:pPr>
            <a:r>
              <a:rPr lang="fr-CA" dirty="0">
                <a:solidFill>
                  <a:srgbClr val="000000"/>
                </a:solidFill>
                <a:latin typeface="Arial"/>
              </a:rPr>
              <a:t>      </a:t>
            </a:r>
            <a:r>
              <a:rPr kumimoji="0" lang="fr-CA" sz="1800" b="0" i="0" u="none" strike="noStrike" kern="1200" cap="none" spc="0" normalizeH="0" baseline="0" dirty="0">
                <a:ln>
                  <a:noFill/>
                </a:ln>
                <a:solidFill>
                  <a:srgbClr val="000000"/>
                </a:solidFill>
                <a:effectLst/>
                <a:uLnTx/>
                <a:uFillTx/>
                <a:latin typeface="Arial"/>
                <a:ea typeface="+mn-ea"/>
                <a:cs typeface="+mn-cs"/>
              </a:rPr>
              <a:t> avancer à votre gré</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800" b="0" i="0" u="none" strike="noStrike" kern="1200" cap="none" spc="0" normalizeH="0" baseline="0" dirty="0">
                <a:ln>
                  <a:noFill/>
                </a:ln>
                <a:solidFill>
                  <a:srgbClr val="000000"/>
                </a:solidFill>
                <a:effectLst/>
                <a:uLnTx/>
                <a:uFillTx/>
                <a:latin typeface="Arial"/>
                <a:ea typeface="+mn-ea"/>
                <a:cs typeface="+mn-cs"/>
              </a:rPr>
              <a:t>Une formation approfondie est également disponible sur demande.</a:t>
            </a:r>
            <a:br>
              <a:rPr kumimoji="0" lang="fr-CA" sz="1800" b="0" i="0" u="none" strike="noStrike" kern="1200" cap="none" spc="0" normalizeH="0" baseline="0" dirty="0">
                <a:ln>
                  <a:noFill/>
                </a:ln>
                <a:solidFill>
                  <a:srgbClr val="000000"/>
                </a:solidFill>
                <a:effectLst/>
                <a:uLnTx/>
                <a:uFillTx/>
                <a:latin typeface="Arial"/>
                <a:ea typeface="+mn-ea"/>
                <a:cs typeface="+mn-cs"/>
              </a:rPr>
            </a:br>
            <a:endParaRPr kumimoji="0" lang="fr-CA" sz="1800" b="0" i="0" u="none" strike="noStrike" kern="1200" cap="none" spc="0" normalizeH="0" baseline="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dirty="0">
                <a:ln>
                  <a:noFill/>
                </a:ln>
                <a:solidFill>
                  <a:srgbClr val="004466"/>
                </a:solidFill>
                <a:effectLst/>
                <a:uLnTx/>
                <a:uFillTx/>
                <a:latin typeface="Arial"/>
                <a:ea typeface="+mn-ea"/>
                <a:cs typeface="+mn-cs"/>
              </a:rPr>
              <a:t>Nouvelle formation sur les principes de base de la GI – Printemps 2025</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900" b="1" i="0" u="none" strike="noStrike" kern="1200" cap="none" spc="0" normalizeH="0" baseline="0" dirty="0">
              <a:ln>
                <a:noFill/>
              </a:ln>
              <a:solidFill>
                <a:srgbClr val="004466"/>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800" b="0" i="0" u="none" strike="noStrike" kern="1200" cap="none" spc="0" normalizeH="0" baseline="0" dirty="0">
                <a:ln>
                  <a:noFill/>
                </a:ln>
                <a:solidFill>
                  <a:srgbClr val="000000"/>
                </a:solidFill>
                <a:effectLst/>
                <a:uLnTx/>
                <a:uFillTx/>
                <a:latin typeface="Arial"/>
                <a:ea typeface="+mn-ea"/>
                <a:cs typeface="+mn-cs"/>
              </a:rPr>
              <a:t>Elle vous prépare à gérer efficacement vos renseignements.</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dirty="0">
                <a:solidFill>
                  <a:srgbClr val="000000"/>
                </a:solidFill>
                <a:latin typeface="Arial"/>
              </a:rPr>
              <a:t>Offerte à tous les employés du CNRC sur </a:t>
            </a:r>
            <a:r>
              <a:rPr kumimoji="0" lang="fr-CA" sz="1800" b="0" i="0" u="none" strike="noStrike" kern="1200" cap="none" spc="0" normalizeH="0" baseline="0" dirty="0" err="1">
                <a:ln>
                  <a:noFill/>
                </a:ln>
                <a:solidFill>
                  <a:srgbClr val="000000"/>
                </a:solidFill>
                <a:effectLst/>
                <a:uLnTx/>
                <a:uFillTx/>
                <a:latin typeface="Arial"/>
                <a:ea typeface="+mn-ea"/>
                <a:cs typeface="+mn-cs"/>
              </a:rPr>
              <a:t>SuccessFactors</a:t>
            </a:r>
            <a:endParaRPr kumimoji="0" lang="fr-CA" sz="1800" b="0" i="0" u="none" strike="noStrike" kern="1200" cap="none" spc="0" normalizeH="0" baseline="0" dirty="0">
              <a:ln>
                <a:noFill/>
              </a:ln>
              <a:solidFill>
                <a:srgbClr val="000000"/>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B0F94B7B-8CFB-40D8-BDBB-0799CC10C80F}"/>
              </a:ext>
            </a:extLst>
          </p:cNvPr>
          <p:cNvGrpSpPr/>
          <p:nvPr/>
        </p:nvGrpSpPr>
        <p:grpSpPr>
          <a:xfrm>
            <a:off x="7672728" y="-71023"/>
            <a:ext cx="1551675" cy="681318"/>
            <a:chOff x="7592325" y="0"/>
            <a:chExt cx="1551675" cy="681318"/>
          </a:xfrm>
        </p:grpSpPr>
        <p:sp>
          <p:nvSpPr>
            <p:cNvPr id="8" name="Rectangle 7">
              <a:extLst>
                <a:ext uri="{FF2B5EF4-FFF2-40B4-BE49-F238E27FC236}">
                  <a16:creationId xmlns:a16="http://schemas.microsoft.com/office/drawing/2014/main" id="{4F7977F6-BFC8-45AA-BBC0-EE1E51E92A7B}"/>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F6B7C11A-2AF3-4411-A1BD-32811D6DF0BE}"/>
                </a:ext>
              </a:extLst>
            </p:cNvPr>
            <p:cNvGrpSpPr>
              <a:grpSpLocks noChangeAspect="1"/>
            </p:cNvGrpSpPr>
            <p:nvPr/>
          </p:nvGrpSpPr>
          <p:grpSpPr>
            <a:xfrm>
              <a:off x="7592325" y="162917"/>
              <a:ext cx="1343642" cy="360000"/>
              <a:chOff x="1191972" y="3839376"/>
              <a:chExt cx="3380028" cy="905606"/>
            </a:xfrm>
          </p:grpSpPr>
          <p:pic>
            <p:nvPicPr>
              <p:cNvPr id="11" name="Picture 10" descr="Bibliothèque du CNRC">
                <a:extLst>
                  <a:ext uri="{FF2B5EF4-FFF2-40B4-BE49-F238E27FC236}">
                    <a16:creationId xmlns:a16="http://schemas.microsoft.com/office/drawing/2014/main" id="{08055276-F6C4-4B41-B5BE-ECEE6ACBF67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69305002-B421-4578-AF12-90317AECE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27732660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18D6CB2-A2E9-4BAC-95CF-FA44DCFBC067}"/>
              </a:ext>
            </a:extLst>
          </p:cNvPr>
          <p:cNvSpPr>
            <a:spLocks noGrp="1"/>
          </p:cNvSpPr>
          <p:nvPr>
            <p:ph type="title"/>
            <p:custDataLst>
              <p:tags r:id="rId1"/>
            </p:custDataLst>
          </p:nvPr>
        </p:nvSpPr>
        <p:spPr>
          <a:xfrm>
            <a:off x="432000" y="288000"/>
            <a:ext cx="7920000" cy="720000"/>
          </a:xfrm>
        </p:spPr>
        <p:txBody>
          <a:bodyPr/>
          <a:lstStyle/>
          <a:p>
            <a:r>
              <a:rPr lang="fr-CA" dirty="0"/>
              <a:t>Sujets</a:t>
            </a:r>
          </a:p>
        </p:txBody>
      </p:sp>
      <p:sp>
        <p:nvSpPr>
          <p:cNvPr id="6" name="Text Placeholder 4">
            <a:extLst>
              <a:ext uri="{FF2B5EF4-FFF2-40B4-BE49-F238E27FC236}">
                <a16:creationId xmlns:a16="http://schemas.microsoft.com/office/drawing/2014/main" id="{159A1C4C-BD8F-437B-AAA3-BF79D4BB4C0E}"/>
              </a:ext>
            </a:extLst>
          </p:cNvPr>
          <p:cNvSpPr txBox="1">
            <a:spLocks/>
          </p:cNvSpPr>
          <p:nvPr>
            <p:custDataLst>
              <p:tags r:id="rId2"/>
            </p:custDataLst>
          </p:nvPr>
        </p:nvSpPr>
        <p:spPr>
          <a:xfrm>
            <a:off x="321087" y="1116000"/>
            <a:ext cx="8662369" cy="2880000"/>
          </a:xfrm>
          <a:prstGeom prst="rect">
            <a:avLst/>
          </a:prstGeom>
        </p:spPr>
        <p:txBody>
          <a:bodyPr/>
          <a:lstStyle>
            <a:lvl1pPr marL="0" marR="0" indent="0" algn="l" defTabSz="914400" rtl="0" eaLnBrk="1" fontAlgn="auto" latinLnBrk="0" hangingPunct="1">
              <a:lnSpc>
                <a:spcPct val="100000"/>
              </a:lnSpc>
              <a:spcBef>
                <a:spcPts val="1800"/>
              </a:spcBef>
              <a:spcAft>
                <a:spcPts val="0"/>
              </a:spcAft>
              <a:buClrTx/>
              <a:buSzTx/>
              <a:buFont typeface="Arial" panose="020B0604020202020204" pitchFamily="34" charset="0"/>
              <a:buNone/>
              <a:tabLst/>
              <a:defRPr sz="2400" b="0" kern="1200">
                <a:solidFill>
                  <a:schemeClr val="tx2"/>
                </a:solidFill>
                <a:latin typeface="Arial" panose="020B0604020202020204" pitchFamily="34" charset="0"/>
                <a:ea typeface="+mn-ea"/>
                <a:cs typeface="Arial" panose="020B0604020202020204" pitchFamily="34" charset="0"/>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5pPr>
            <a:lvl6pPr marL="0" indent="0" algn="l" defTabSz="914400" rtl="0" eaLnBrk="1" latinLnBrk="0" hangingPunct="1">
              <a:spcBef>
                <a:spcPts val="1200"/>
              </a:spcBef>
              <a:buFont typeface="Arial" panose="020B0604020202020204" pitchFamily="34" charset="0"/>
              <a:buNone/>
              <a:tabLst/>
              <a:defRPr sz="1400" kern="1200">
                <a:solidFill>
                  <a:schemeClr val="accen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CA" dirty="0">
                <a:solidFill>
                  <a:schemeClr val="bg1"/>
                </a:solidFill>
              </a:rPr>
              <a:t>1</a:t>
            </a:r>
            <a:r>
              <a:rPr lang="fr-CA" baseline="30000" dirty="0">
                <a:solidFill>
                  <a:schemeClr val="bg1"/>
                </a:solidFill>
              </a:rPr>
              <a:t>re</a:t>
            </a:r>
            <a:r>
              <a:rPr lang="fr-CA" dirty="0">
                <a:solidFill>
                  <a:schemeClr val="bg1"/>
                </a:solidFill>
              </a:rPr>
              <a:t> partie : Naissance et évolution de la Bibliothèque du CNRC</a:t>
            </a:r>
          </a:p>
          <a:p>
            <a:r>
              <a:rPr lang="fr-CA" dirty="0">
                <a:solidFill>
                  <a:schemeClr val="bg1"/>
                </a:solidFill>
              </a:rPr>
              <a:t>2</a:t>
            </a:r>
            <a:r>
              <a:rPr lang="fr-CA" baseline="30000" dirty="0">
                <a:solidFill>
                  <a:schemeClr val="bg1"/>
                </a:solidFill>
              </a:rPr>
              <a:t>e</a:t>
            </a:r>
            <a:r>
              <a:rPr lang="fr-CA" dirty="0">
                <a:solidFill>
                  <a:schemeClr val="bg1"/>
                </a:solidFill>
              </a:rPr>
              <a:t> partie : Nouveautés des Services de bibliothèque et de gestion de l’information (SBGI) en 2024-2025</a:t>
            </a:r>
          </a:p>
          <a:p>
            <a:endParaRPr lang="fr-CA" dirty="0"/>
          </a:p>
        </p:txBody>
      </p:sp>
      <p:grpSp>
        <p:nvGrpSpPr>
          <p:cNvPr id="8" name="Group 7">
            <a:extLst>
              <a:ext uri="{FF2B5EF4-FFF2-40B4-BE49-F238E27FC236}">
                <a16:creationId xmlns:a16="http://schemas.microsoft.com/office/drawing/2014/main" id="{18D7BFE2-289B-4135-9767-881B8FBC8443}"/>
              </a:ext>
            </a:extLst>
          </p:cNvPr>
          <p:cNvGrpSpPr/>
          <p:nvPr/>
        </p:nvGrpSpPr>
        <p:grpSpPr>
          <a:xfrm>
            <a:off x="160538" y="4027500"/>
            <a:ext cx="3082721" cy="695901"/>
            <a:chOff x="160538" y="3882463"/>
            <a:chExt cx="3082721" cy="695901"/>
          </a:xfrm>
        </p:grpSpPr>
        <p:grpSp>
          <p:nvGrpSpPr>
            <p:cNvPr id="9" name="Group 8">
              <a:extLst>
                <a:ext uri="{FF2B5EF4-FFF2-40B4-BE49-F238E27FC236}">
                  <a16:creationId xmlns:a16="http://schemas.microsoft.com/office/drawing/2014/main" id="{89189F7C-0C86-4671-8D24-21E8F7996664}"/>
                </a:ext>
              </a:extLst>
            </p:cNvPr>
            <p:cNvGrpSpPr/>
            <p:nvPr/>
          </p:nvGrpSpPr>
          <p:grpSpPr>
            <a:xfrm>
              <a:off x="160538" y="3882463"/>
              <a:ext cx="2200168" cy="555979"/>
              <a:chOff x="160538" y="3882463"/>
              <a:chExt cx="2200168" cy="555979"/>
            </a:xfrm>
          </p:grpSpPr>
          <p:pic>
            <p:nvPicPr>
              <p:cNvPr id="11" name="Picture 10">
                <a:extLst>
                  <a:ext uri="{FF2B5EF4-FFF2-40B4-BE49-F238E27FC236}">
                    <a16:creationId xmlns:a16="http://schemas.microsoft.com/office/drawing/2014/main" id="{EE9EB1E5-2C72-4B30-A45B-5DC555995D2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60538" y="3888793"/>
                <a:ext cx="1206788" cy="514694"/>
              </a:xfrm>
              <a:prstGeom prst="rect">
                <a:avLst/>
              </a:prstGeom>
            </p:spPr>
          </p:pic>
          <p:pic>
            <p:nvPicPr>
              <p:cNvPr id="12" name="Picture 11" descr="Bibliothèque du CNRC">
                <a:extLst>
                  <a:ext uri="{FF2B5EF4-FFF2-40B4-BE49-F238E27FC236}">
                    <a16:creationId xmlns:a16="http://schemas.microsoft.com/office/drawing/2014/main" id="{32B045BD-39B4-4656-A4F0-5506245D2CF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8">
              <a:extLst>
                <a:ext uri="{FF2B5EF4-FFF2-40B4-BE49-F238E27FC236}">
                  <a16:creationId xmlns:a16="http://schemas.microsoft.com/office/drawing/2014/main" id="{27805117-E29E-4623-B3BF-801293D4FE2E}"/>
                </a:ext>
              </a:extLst>
            </p:cNvPr>
            <p:cNvSpPr txBox="1"/>
            <p:nvPr/>
          </p:nvSpPr>
          <p:spPr>
            <a:xfrm>
              <a:off x="323847" y="4332143"/>
              <a:ext cx="2919412"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a:p>
              <a:r>
                <a:rPr lang="en-CA" sz="500" dirty="0">
                  <a:solidFill>
                    <a:schemeClr val="bg1"/>
                  </a:solidFill>
                  <a:latin typeface="Bahnschrift Light" panose="020B0502040204020203" pitchFamily="34" charset="0"/>
                </a:rPr>
                <a:t>NRC Library and Information Management Services (LIMS), KITS</a:t>
              </a:r>
            </a:p>
          </p:txBody>
        </p:sp>
      </p:grpSp>
    </p:spTree>
    <p:extLst>
      <p:ext uri="{BB962C8B-B14F-4D97-AF65-F5344CB8AC3E}">
        <p14:creationId xmlns:p14="http://schemas.microsoft.com/office/powerpoint/2010/main" val="293732219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SBGI : Nouveaux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https://nrc-cnrc.libguides.com/fr/servicessbgi</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15" name="Group 14">
            <a:extLst>
              <a:ext uri="{FF2B5EF4-FFF2-40B4-BE49-F238E27FC236}">
                <a16:creationId xmlns:a16="http://schemas.microsoft.com/office/drawing/2014/main" id="{BBBE853E-EEB1-408C-9E7F-83B574A33DA0}"/>
              </a:ext>
            </a:extLst>
          </p:cNvPr>
          <p:cNvGrpSpPr/>
          <p:nvPr/>
        </p:nvGrpSpPr>
        <p:grpSpPr>
          <a:xfrm>
            <a:off x="7672728" y="-71023"/>
            <a:ext cx="1551675" cy="681318"/>
            <a:chOff x="7592325" y="0"/>
            <a:chExt cx="1551675" cy="681318"/>
          </a:xfrm>
        </p:grpSpPr>
        <p:sp>
          <p:nvSpPr>
            <p:cNvPr id="16" name="Rectangle 15">
              <a:extLst>
                <a:ext uri="{FF2B5EF4-FFF2-40B4-BE49-F238E27FC236}">
                  <a16:creationId xmlns:a16="http://schemas.microsoft.com/office/drawing/2014/main" id="{46AE3E2A-AD9C-46DB-8B1C-2ED7FCB637F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7" name="Group 16">
              <a:extLst>
                <a:ext uri="{FF2B5EF4-FFF2-40B4-BE49-F238E27FC236}">
                  <a16:creationId xmlns:a16="http://schemas.microsoft.com/office/drawing/2014/main" id="{5EC6080A-F389-4F58-AEE9-C8FFE4C96131}"/>
                </a:ext>
              </a:extLst>
            </p:cNvPr>
            <p:cNvGrpSpPr>
              <a:grpSpLocks noChangeAspect="1"/>
            </p:cNvGrpSpPr>
            <p:nvPr/>
          </p:nvGrpSpPr>
          <p:grpSpPr>
            <a:xfrm>
              <a:off x="7592325" y="162917"/>
              <a:ext cx="1343642" cy="360000"/>
              <a:chOff x="1191972" y="3839376"/>
              <a:chExt cx="3380028" cy="905606"/>
            </a:xfrm>
          </p:grpSpPr>
          <p:pic>
            <p:nvPicPr>
              <p:cNvPr id="18" name="Picture 17" descr="Bibliothèque du CNRC">
                <a:extLst>
                  <a:ext uri="{FF2B5EF4-FFF2-40B4-BE49-F238E27FC236}">
                    <a16:creationId xmlns:a16="http://schemas.microsoft.com/office/drawing/2014/main" id="{5B3BF17B-0CED-4F11-BE4B-2AE7664F9D7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AEEAE95-C15F-4E20-BDFA-4149E2D60E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
        <p:nvSpPr>
          <p:cNvPr id="13" name="Rounded Rectangle 5">
            <a:extLst>
              <a:ext uri="{FF2B5EF4-FFF2-40B4-BE49-F238E27FC236}">
                <a16:creationId xmlns:a16="http://schemas.microsoft.com/office/drawing/2014/main" id="{F10E70D7-0C55-47B9-B806-73D2F21429DD}"/>
              </a:ext>
            </a:extLst>
          </p:cNvPr>
          <p:cNvSpPr/>
          <p:nvPr/>
        </p:nvSpPr>
        <p:spPr>
          <a:xfrm>
            <a:off x="5525996" y="1254458"/>
            <a:ext cx="1545457" cy="3528000"/>
          </a:xfrm>
          <a:prstGeom prst="roundRect">
            <a:avLst/>
          </a:prstGeom>
          <a:noFill/>
          <a:ln>
            <a:solidFill>
              <a:srgbClr val="662244"/>
            </a:solidFill>
          </a:ln>
          <a:effectLst>
            <a:glow rad="63500">
              <a:srgbClr val="664477">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34921644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DE6F3A9-8563-449A-BB6D-C08141688231}"/>
              </a:ext>
            </a:extLst>
          </p:cNvPr>
          <p:cNvSpPr>
            <a:spLocks noGrp="1"/>
          </p:cNvSpPr>
          <p:nvPr>
            <p:ph sz="quarter" idx="14"/>
            <p:custDataLst>
              <p:tags r:id="rId1"/>
            </p:custDataLst>
          </p:nvPr>
        </p:nvSpPr>
        <p:spPr>
          <a:xfrm>
            <a:off x="350875" y="1238080"/>
            <a:ext cx="6345291" cy="3731199"/>
          </a:xfrm>
        </p:spPr>
        <p:txBody>
          <a:bodyPr/>
          <a:lstStyle/>
          <a:p>
            <a:pPr lvl="0">
              <a:spcBef>
                <a:spcPts val="0"/>
              </a:spcBef>
              <a:defRPr/>
            </a:pPr>
            <a:r>
              <a:rPr lang="fr-CA" sz="1400" b="1" dirty="0">
                <a:solidFill>
                  <a:srgbClr val="004466"/>
                </a:solidFill>
                <a:latin typeface="Arial"/>
                <a:cs typeface="+mn-cs"/>
              </a:rPr>
              <a:t>Aide à la diffusion et à la publication des communications scientifiques</a:t>
            </a:r>
          </a:p>
          <a:p>
            <a:pPr lvl="0">
              <a:spcBef>
                <a:spcPts val="0"/>
              </a:spcBef>
              <a:defRPr/>
            </a:pPr>
            <a:endParaRPr lang="fr-CA" sz="700" b="1" dirty="0">
              <a:solidFill>
                <a:srgbClr val="004466"/>
              </a:solidFill>
              <a:latin typeface="Arial"/>
              <a:cs typeface="+mn-cs"/>
            </a:endParaRPr>
          </a:p>
          <a:p>
            <a:pPr marL="285750" lvl="1" indent="-285750">
              <a:spcBef>
                <a:spcPts val="0"/>
              </a:spcBef>
              <a:spcAft>
                <a:spcPts val="400"/>
              </a:spcAft>
              <a:buFont typeface="Arial" panose="020B0604020202020204" pitchFamily="34" charset="0"/>
              <a:buChar char="•"/>
              <a:defRPr/>
            </a:pPr>
            <a:r>
              <a:rPr lang="fr-CA" sz="1400" dirty="0">
                <a:solidFill>
                  <a:srgbClr val="000000"/>
                </a:solidFill>
                <a:latin typeface="Arial"/>
                <a:cs typeface="+mn-cs"/>
              </a:rPr>
              <a:t>Nouveau poste de bibliothécaire </a:t>
            </a:r>
            <a:r>
              <a:rPr lang="fr-CA" sz="1400" dirty="0" err="1">
                <a:solidFill>
                  <a:srgbClr val="000000"/>
                </a:solidFill>
                <a:latin typeface="Arial"/>
                <a:cs typeface="+mn-cs"/>
              </a:rPr>
              <a:t>spécialisé·e</a:t>
            </a:r>
            <a:r>
              <a:rPr lang="fr-CA" sz="1400" dirty="0">
                <a:solidFill>
                  <a:srgbClr val="000000"/>
                </a:solidFill>
                <a:latin typeface="Arial"/>
                <a:cs typeface="+mn-cs"/>
              </a:rPr>
              <a:t> en communications scientifiques</a:t>
            </a:r>
          </a:p>
          <a:p>
            <a:pPr marL="285750" lvl="1" indent="-285750">
              <a:spcBef>
                <a:spcPts val="0"/>
              </a:spcBef>
              <a:spcAft>
                <a:spcPts val="400"/>
              </a:spcAft>
              <a:buFont typeface="Arial" panose="020B0604020202020204" pitchFamily="34" charset="0"/>
              <a:buChar char="•"/>
              <a:defRPr/>
            </a:pPr>
            <a:r>
              <a:rPr lang="fr-CA" sz="1400" dirty="0">
                <a:solidFill>
                  <a:srgbClr val="000000"/>
                </a:solidFill>
                <a:latin typeface="Arial"/>
                <a:cs typeface="+mn-cs"/>
              </a:rPr>
              <a:t>Aide sur les droits d’auteur, les autorisations de publier et la présence des auteurs en ligne</a:t>
            </a:r>
          </a:p>
          <a:p>
            <a:pPr marL="285750" lvl="1" indent="-285750">
              <a:spcBef>
                <a:spcPts val="0"/>
              </a:spcBef>
              <a:spcAft>
                <a:spcPts val="400"/>
              </a:spcAft>
              <a:buFont typeface="Arial" panose="020B0604020202020204" pitchFamily="34" charset="0"/>
              <a:buChar char="•"/>
              <a:defRPr/>
            </a:pPr>
            <a:r>
              <a:rPr lang="fr-CA" sz="1400" dirty="0">
                <a:solidFill>
                  <a:srgbClr val="000000"/>
                </a:solidFill>
                <a:latin typeface="Arial"/>
                <a:cs typeface="+mn-cs"/>
              </a:rPr>
              <a:t>Consultations et formation sur la publication pour les centres de recherche</a:t>
            </a:r>
          </a:p>
          <a:p>
            <a:pPr marL="285750" lvl="1" indent="-285750">
              <a:spcBef>
                <a:spcPts val="0"/>
              </a:spcBef>
              <a:spcAft>
                <a:spcPts val="400"/>
              </a:spcAft>
              <a:buFont typeface="Arial" panose="020B0604020202020204" pitchFamily="34" charset="0"/>
              <a:buChar char="•"/>
              <a:defRPr/>
            </a:pPr>
            <a:r>
              <a:rPr lang="fr-CA" sz="1400" dirty="0">
                <a:solidFill>
                  <a:srgbClr val="000000"/>
                </a:solidFill>
                <a:latin typeface="Arial"/>
                <a:cs typeface="+mn-cs"/>
              </a:rPr>
              <a:t>Ententes supplémentaires du type « lecture-publication » avec </a:t>
            </a:r>
            <a:r>
              <a:rPr lang="fr-CA" sz="1400" dirty="0" err="1">
                <a:solidFill>
                  <a:srgbClr val="000000"/>
                </a:solidFill>
                <a:latin typeface="Arial"/>
                <a:cs typeface="+mn-cs"/>
              </a:rPr>
              <a:t>Wiley</a:t>
            </a:r>
            <a:r>
              <a:rPr lang="fr-CA" sz="1400" dirty="0">
                <a:solidFill>
                  <a:srgbClr val="000000"/>
                </a:solidFill>
                <a:latin typeface="Arial"/>
                <a:cs typeface="+mn-cs"/>
              </a:rPr>
              <a:t>, l’Institute of </a:t>
            </a:r>
            <a:r>
              <a:rPr lang="fr-CA" sz="1400" dirty="0" err="1">
                <a:solidFill>
                  <a:srgbClr val="000000"/>
                </a:solidFill>
                <a:latin typeface="Arial"/>
                <a:cs typeface="+mn-cs"/>
              </a:rPr>
              <a:t>Physics</a:t>
            </a:r>
            <a:r>
              <a:rPr lang="fr-CA" sz="1400" dirty="0">
                <a:solidFill>
                  <a:srgbClr val="000000"/>
                </a:solidFill>
                <a:latin typeface="Arial"/>
                <a:cs typeface="+mn-cs"/>
              </a:rPr>
              <a:t> et Canadian Science </a:t>
            </a:r>
            <a:r>
              <a:rPr lang="fr-CA" sz="1400" dirty="0" err="1">
                <a:solidFill>
                  <a:srgbClr val="000000"/>
                </a:solidFill>
                <a:latin typeface="Arial"/>
                <a:cs typeface="+mn-cs"/>
              </a:rPr>
              <a:t>Publishing</a:t>
            </a:r>
            <a:endParaRPr lang="fr-CA" sz="1400" dirty="0">
              <a:solidFill>
                <a:srgbClr val="000000"/>
              </a:solidFill>
              <a:latin typeface="Arial"/>
              <a:cs typeface="+mn-cs"/>
            </a:endParaRPr>
          </a:p>
          <a:p>
            <a:pPr marL="285750" lvl="1" indent="-285750">
              <a:spcBef>
                <a:spcPts val="0"/>
              </a:spcBef>
              <a:spcAft>
                <a:spcPts val="400"/>
              </a:spcAft>
              <a:buFont typeface="Arial" panose="020B0604020202020204" pitchFamily="34" charset="0"/>
              <a:buChar char="•"/>
              <a:defRPr/>
            </a:pPr>
            <a:r>
              <a:rPr lang="fr-CA" sz="1400" dirty="0">
                <a:solidFill>
                  <a:srgbClr val="000000"/>
                </a:solidFill>
                <a:latin typeface="Arial"/>
                <a:cs typeface="+mn-cs"/>
              </a:rPr>
              <a:t>Nouveau </a:t>
            </a:r>
            <a:r>
              <a:rPr lang="fr-CA" sz="1400" u="sng" dirty="0">
                <a:solidFill>
                  <a:srgbClr val="000000"/>
                </a:solidFill>
                <a:latin typeface="Arial"/>
                <a:cs typeface="+mn-cs"/>
              </a:rPr>
              <a:t>guide du CNRC sur les sources de publication libre accès</a:t>
            </a:r>
            <a:r>
              <a:rPr lang="fr-CA" sz="1400" dirty="0">
                <a:solidFill>
                  <a:srgbClr val="000000"/>
                </a:solidFill>
                <a:latin typeface="Arial"/>
                <a:cs typeface="+mn-cs"/>
              </a:rPr>
              <a:t> pour les auteurs</a:t>
            </a:r>
          </a:p>
          <a:p>
            <a:pPr marL="285750" indent="-285750">
              <a:spcBef>
                <a:spcPts val="0"/>
              </a:spcBef>
              <a:spcAft>
                <a:spcPts val="0"/>
              </a:spcAft>
              <a:buFont typeface="Courier New" panose="02070309020205020404" pitchFamily="49" charset="0"/>
              <a:buChar char="o"/>
            </a:pPr>
            <a:endParaRPr lang="fr-CA" sz="1100" dirty="0"/>
          </a:p>
          <a:p>
            <a:pPr marL="0" marR="0" lvl="1" indent="0" algn="l" defTabSz="914400" rtl="0" eaLnBrk="1" fontAlgn="auto" latinLnBrk="0" hangingPunct="1">
              <a:lnSpc>
                <a:spcPct val="100000"/>
              </a:lnSpc>
              <a:spcBef>
                <a:spcPts val="0"/>
              </a:spcBef>
              <a:spcAft>
                <a:spcPts val="0"/>
              </a:spcAft>
              <a:buClrTx/>
              <a:buSzTx/>
              <a:buFontTx/>
              <a:buNone/>
              <a:tabLst/>
              <a:defRPr/>
            </a:pPr>
            <a:r>
              <a:rPr kumimoji="0" lang="fr-CA" sz="1400" b="1" i="0" u="none" strike="noStrike" kern="1200" cap="none" spc="0" normalizeH="0" baseline="0" noProof="0" dirty="0">
                <a:ln>
                  <a:noFill/>
                </a:ln>
                <a:solidFill>
                  <a:srgbClr val="004466"/>
                </a:solidFill>
                <a:effectLst/>
                <a:uLnTx/>
                <a:uFillTx/>
                <a:latin typeface="Arial"/>
                <a:ea typeface="+mn-ea"/>
                <a:cs typeface="+mn-cs"/>
              </a:rPr>
              <a:t>Profils bibliométriques</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fr-CA" sz="7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400" b="0" i="0" u="none" strike="noStrike" kern="1200" cap="none" spc="0" normalizeH="0" baseline="0" noProof="0" dirty="0">
                <a:ln>
                  <a:noFill/>
                </a:ln>
                <a:solidFill>
                  <a:srgbClr val="000000"/>
                </a:solidFill>
                <a:effectLst/>
                <a:uLnTx/>
                <a:uFillTx/>
                <a:latin typeface="Arial"/>
                <a:ea typeface="+mn-ea"/>
                <a:cs typeface="+mn-cs"/>
              </a:rPr>
              <a:t>Aperçu des données sur votre équipe, </a:t>
            </a:r>
            <a:r>
              <a:rPr lang="fr-CA" sz="1400" dirty="0">
                <a:solidFill>
                  <a:srgbClr val="000000"/>
                </a:solidFill>
                <a:latin typeface="Arial"/>
                <a:cs typeface="+mn-cs"/>
              </a:rPr>
              <a:t>illustrant ses forces au niveau de la publication et les tendances dans le temps</a:t>
            </a:r>
            <a:endParaRPr lang="fr-CA" sz="700" dirty="0"/>
          </a:p>
        </p:txBody>
      </p:sp>
      <p:sp>
        <p:nvSpPr>
          <p:cNvPr id="6" name="Title 1">
            <a:extLst>
              <a:ext uri="{FF2B5EF4-FFF2-40B4-BE49-F238E27FC236}">
                <a16:creationId xmlns:a16="http://schemas.microsoft.com/office/drawing/2014/main" id="{9B1F92E2-173E-4FB7-8095-469BF5EF2C3A}"/>
              </a:ext>
            </a:extLst>
          </p:cNvPr>
          <p:cNvSpPr txBox="1">
            <a:spLocks/>
          </p:cNvSpPr>
          <p:nvPr>
            <p:custDataLst>
              <p:tags r:id="rId2"/>
            </p:custDataLst>
          </p:nvPr>
        </p:nvSpPr>
        <p:spPr>
          <a:xfrm>
            <a:off x="0" y="0"/>
            <a:ext cx="9144000" cy="1134349"/>
          </a:xfrm>
          <a:prstGeom prst="rect">
            <a:avLst/>
          </a:prstGeom>
          <a:solidFill>
            <a:srgbClr val="550033">
              <a:alpha val="85098"/>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Publication et conservation des données de recherche: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Quoi de neuf? </a:t>
            </a:r>
          </a:p>
        </p:txBody>
      </p:sp>
      <p:pic>
        <p:nvPicPr>
          <p:cNvPr id="7" name="Picture 6">
            <a:extLst>
              <a:ext uri="{FF2B5EF4-FFF2-40B4-BE49-F238E27FC236}">
                <a16:creationId xmlns:a16="http://schemas.microsoft.com/office/drawing/2014/main" id="{B78BF190-ADE5-44C4-AD1F-E1CED73B201A}"/>
              </a:ext>
            </a:extLst>
          </p:cNvPr>
          <p:cNvPicPr>
            <a:picLocks noChangeAspect="1"/>
          </p:cNvPicPr>
          <p:nvPr>
            <p:custDataLst>
              <p:tags r:id="rId3"/>
            </p:custDataLst>
          </p:nvPr>
        </p:nvPicPr>
        <p:blipFill>
          <a:blip r:embed="rId7"/>
          <a:stretch>
            <a:fillRect/>
          </a:stretch>
        </p:blipFill>
        <p:spPr>
          <a:xfrm>
            <a:off x="6886020" y="1238080"/>
            <a:ext cx="2169467" cy="1791980"/>
          </a:xfrm>
          <a:prstGeom prst="rect">
            <a:avLst/>
          </a:prstGeom>
        </p:spPr>
      </p:pic>
      <p:pic>
        <p:nvPicPr>
          <p:cNvPr id="8" name="Picture 7">
            <a:extLst>
              <a:ext uri="{FF2B5EF4-FFF2-40B4-BE49-F238E27FC236}">
                <a16:creationId xmlns:a16="http://schemas.microsoft.com/office/drawing/2014/main" id="{29A74856-D575-4412-A16C-4F5CF92103DE}"/>
              </a:ext>
            </a:extLst>
          </p:cNvPr>
          <p:cNvPicPr>
            <a:picLocks noChangeAspect="1"/>
          </p:cNvPicPr>
          <p:nvPr>
            <p:custDataLst>
              <p:tags r:id="rId4"/>
            </p:custDataLst>
          </p:nvPr>
        </p:nvPicPr>
        <p:blipFill>
          <a:blip r:embed="rId8"/>
          <a:stretch>
            <a:fillRect/>
          </a:stretch>
        </p:blipFill>
        <p:spPr>
          <a:xfrm>
            <a:off x="6784679" y="3081178"/>
            <a:ext cx="2270808" cy="1791980"/>
          </a:xfrm>
          <a:prstGeom prst="rect">
            <a:avLst/>
          </a:prstGeom>
        </p:spPr>
      </p:pic>
      <p:grpSp>
        <p:nvGrpSpPr>
          <p:cNvPr id="10" name="Group 9">
            <a:extLst>
              <a:ext uri="{FF2B5EF4-FFF2-40B4-BE49-F238E27FC236}">
                <a16:creationId xmlns:a16="http://schemas.microsoft.com/office/drawing/2014/main" id="{14BCA394-66E0-478B-86BC-2EB25400D1AF}"/>
              </a:ext>
            </a:extLst>
          </p:cNvPr>
          <p:cNvGrpSpPr/>
          <p:nvPr/>
        </p:nvGrpSpPr>
        <p:grpSpPr>
          <a:xfrm>
            <a:off x="7693666" y="584837"/>
            <a:ext cx="1551675" cy="681318"/>
            <a:chOff x="7592325" y="0"/>
            <a:chExt cx="1551675" cy="681318"/>
          </a:xfrm>
        </p:grpSpPr>
        <p:sp>
          <p:nvSpPr>
            <p:cNvPr id="11" name="Rectangle 10">
              <a:extLst>
                <a:ext uri="{FF2B5EF4-FFF2-40B4-BE49-F238E27FC236}">
                  <a16:creationId xmlns:a16="http://schemas.microsoft.com/office/drawing/2014/main" id="{618E9CF2-9E7D-4EED-8934-E751D9DD1CF9}"/>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2" name="Group 11">
              <a:extLst>
                <a:ext uri="{FF2B5EF4-FFF2-40B4-BE49-F238E27FC236}">
                  <a16:creationId xmlns:a16="http://schemas.microsoft.com/office/drawing/2014/main" id="{7CE880DF-F41B-4F69-9B46-0BA32AD2CB0A}"/>
                </a:ext>
              </a:extLst>
            </p:cNvPr>
            <p:cNvGrpSpPr>
              <a:grpSpLocks noChangeAspect="1"/>
            </p:cNvGrpSpPr>
            <p:nvPr/>
          </p:nvGrpSpPr>
          <p:grpSpPr>
            <a:xfrm>
              <a:off x="7592325" y="162917"/>
              <a:ext cx="1343642" cy="360000"/>
              <a:chOff x="1191972" y="3839376"/>
              <a:chExt cx="3380028" cy="905606"/>
            </a:xfrm>
          </p:grpSpPr>
          <p:pic>
            <p:nvPicPr>
              <p:cNvPr id="13" name="Picture 12" descr="Bibliothèque du CNRC">
                <a:extLst>
                  <a:ext uri="{FF2B5EF4-FFF2-40B4-BE49-F238E27FC236}">
                    <a16:creationId xmlns:a16="http://schemas.microsoft.com/office/drawing/2014/main" id="{0D743B30-6030-43AE-979D-9057DA61E24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BC8F0425-A2EF-4C49-A859-3E7BD8C386F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17955833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SBGI : Nouveaux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Catalogue des services et points de contact : </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https://nrc-cnrc.libguides.com/fr/servicessbgi</a:t>
            </a:r>
            <a:r>
              <a:rPr kumimoji="0" lang="fr-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15" name="Group 14">
            <a:extLst>
              <a:ext uri="{FF2B5EF4-FFF2-40B4-BE49-F238E27FC236}">
                <a16:creationId xmlns:a16="http://schemas.microsoft.com/office/drawing/2014/main" id="{BBBE853E-EEB1-408C-9E7F-83B574A33DA0}"/>
              </a:ext>
            </a:extLst>
          </p:cNvPr>
          <p:cNvGrpSpPr/>
          <p:nvPr/>
        </p:nvGrpSpPr>
        <p:grpSpPr>
          <a:xfrm>
            <a:off x="7672728" y="-71023"/>
            <a:ext cx="1551675" cy="681318"/>
            <a:chOff x="7592325" y="0"/>
            <a:chExt cx="1551675" cy="681318"/>
          </a:xfrm>
        </p:grpSpPr>
        <p:sp>
          <p:nvSpPr>
            <p:cNvPr id="16" name="Rectangle 15">
              <a:extLst>
                <a:ext uri="{FF2B5EF4-FFF2-40B4-BE49-F238E27FC236}">
                  <a16:creationId xmlns:a16="http://schemas.microsoft.com/office/drawing/2014/main" id="{46AE3E2A-AD9C-46DB-8B1C-2ED7FCB637F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7" name="Group 16">
              <a:extLst>
                <a:ext uri="{FF2B5EF4-FFF2-40B4-BE49-F238E27FC236}">
                  <a16:creationId xmlns:a16="http://schemas.microsoft.com/office/drawing/2014/main" id="{5EC6080A-F389-4F58-AEE9-C8FFE4C96131}"/>
                </a:ext>
              </a:extLst>
            </p:cNvPr>
            <p:cNvGrpSpPr>
              <a:grpSpLocks noChangeAspect="1"/>
            </p:cNvGrpSpPr>
            <p:nvPr/>
          </p:nvGrpSpPr>
          <p:grpSpPr>
            <a:xfrm>
              <a:off x="7592325" y="162917"/>
              <a:ext cx="1343642" cy="360000"/>
              <a:chOff x="1191972" y="3839376"/>
              <a:chExt cx="3380028" cy="905606"/>
            </a:xfrm>
          </p:grpSpPr>
          <p:pic>
            <p:nvPicPr>
              <p:cNvPr id="18" name="Picture 17" descr="Bibliothèque du CNRC">
                <a:extLst>
                  <a:ext uri="{FF2B5EF4-FFF2-40B4-BE49-F238E27FC236}">
                    <a16:creationId xmlns:a16="http://schemas.microsoft.com/office/drawing/2014/main" id="{5B3BF17B-0CED-4F11-BE4B-2AE7664F9D7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AEEAE95-C15F-4E20-BDFA-4149E2D60E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
        <p:nvSpPr>
          <p:cNvPr id="13" name="Rounded Rectangle 5">
            <a:extLst>
              <a:ext uri="{FF2B5EF4-FFF2-40B4-BE49-F238E27FC236}">
                <a16:creationId xmlns:a16="http://schemas.microsoft.com/office/drawing/2014/main" id="{A7A4D774-D53F-4CA7-85DD-497A98F6914A}"/>
              </a:ext>
            </a:extLst>
          </p:cNvPr>
          <p:cNvSpPr/>
          <p:nvPr/>
        </p:nvSpPr>
        <p:spPr>
          <a:xfrm>
            <a:off x="7174872" y="1286796"/>
            <a:ext cx="1624098" cy="3528000"/>
          </a:xfrm>
          <a:prstGeom prst="roundRect">
            <a:avLst/>
          </a:prstGeom>
          <a:noFill/>
          <a:ln>
            <a:solidFill>
              <a:srgbClr val="FF8822"/>
            </a:solidFill>
          </a:ln>
          <a:effectLst>
            <a:glow rad="63500">
              <a:srgbClr val="FFBB11">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81639180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689ADA3-3522-45E4-927D-2CC040ED8E3B}"/>
              </a:ext>
            </a:extLst>
          </p:cNvPr>
          <p:cNvSpPr txBox="1">
            <a:spLocks/>
          </p:cNvSpPr>
          <p:nvPr>
            <p:custDataLst>
              <p:tags r:id="rId1"/>
            </p:custDataLst>
          </p:nvPr>
        </p:nvSpPr>
        <p:spPr>
          <a:xfrm>
            <a:off x="1" y="-1"/>
            <a:ext cx="9144000" cy="1116000"/>
          </a:xfrm>
          <a:prstGeom prst="rect">
            <a:avLst/>
          </a:prstGeom>
          <a:solidFill>
            <a:srgbClr val="FF8822">
              <a:alpha val="92941"/>
            </a:srgbClr>
          </a:solidFill>
        </p:spPr>
        <p:txBody>
          <a:bodyPr vert="horz" lIns="0" tIns="0" rIns="0" bIns="0" rtlCol="0" anchor="ctr">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0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Accès à l’information et protection des renseignements personnels </a:t>
            </a:r>
            <a:r>
              <a:rPr kumimoji="0" lang="fr-CA" sz="18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(AIPRP)</a:t>
            </a:r>
            <a:endParaRPr kumimoji="0" lang="fr-CA" sz="20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0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Divulgatio</a:t>
            </a:r>
            <a:r>
              <a:rPr lang="fr-CA" sz="2000" dirty="0">
                <a:solidFill>
                  <a:srgbClr val="FFFFFF"/>
                </a:solidFill>
                <a:effectLst>
                  <a:outerShdw blurRad="38100" dist="38100" dir="2700000" algn="tl">
                    <a:srgbClr val="000000">
                      <a:alpha val="43137"/>
                    </a:srgbClr>
                  </a:outerShdw>
                </a:effectLst>
              </a:rPr>
              <a:t>n proactive</a:t>
            </a:r>
            <a:endParaRPr kumimoji="0" lang="fr-CA" sz="20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endParaRPr>
          </a:p>
        </p:txBody>
      </p:sp>
      <p:sp>
        <p:nvSpPr>
          <p:cNvPr id="11" name="Text Placeholder 3">
            <a:extLst>
              <a:ext uri="{FF2B5EF4-FFF2-40B4-BE49-F238E27FC236}">
                <a16:creationId xmlns:a16="http://schemas.microsoft.com/office/drawing/2014/main" id="{DCA2C639-0F7F-4864-AD53-EE991392EC2C}"/>
              </a:ext>
            </a:extLst>
          </p:cNvPr>
          <p:cNvSpPr txBox="1">
            <a:spLocks/>
          </p:cNvSpPr>
          <p:nvPr>
            <p:custDataLst>
              <p:tags r:id="rId2"/>
            </p:custDataLst>
          </p:nvPr>
        </p:nvSpPr>
        <p:spPr>
          <a:xfrm>
            <a:off x="620284" y="1043300"/>
            <a:ext cx="6544191" cy="224079"/>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spcAft>
                <a:spcPts val="600"/>
              </a:spcAft>
              <a:buFont typeface="Arial" panose="020B0604020202020204" pitchFamily="34" charset="0"/>
              <a:buNone/>
              <a:defRPr sz="1700" b="1" kern="1200">
                <a:solidFill>
                  <a:srgbClr val="21303F"/>
                </a:solidFill>
                <a:latin typeface="Arial" panose="020B0604020202020204" pitchFamily="34" charset="0"/>
                <a:ea typeface="+mn-ea"/>
                <a:cs typeface="Arial" panose="020B0604020202020204" pitchFamily="34" charset="0"/>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700" kern="1200">
                <a:solidFill>
                  <a:srgbClr val="3B495A"/>
                </a:solidFill>
                <a:latin typeface="Arial" panose="020B0604020202020204" pitchFamily="34" charset="0"/>
                <a:ea typeface="+mn-ea"/>
                <a:cs typeface="Arial" panose="020B0604020202020204" pitchFamily="34" charset="0"/>
              </a:defRPr>
            </a:lvl2pPr>
            <a:lvl3pPr marL="228600" indent="-228600" algn="l" defTabSz="914400" rtl="0" eaLnBrk="1" latinLnBrk="0" hangingPunct="1">
              <a:lnSpc>
                <a:spcPct val="100000"/>
              </a:lnSpc>
              <a:spcBef>
                <a:spcPts val="600"/>
              </a:spcBef>
              <a:spcAft>
                <a:spcPts val="600"/>
              </a:spcAft>
              <a:buFont typeface="Arial" panose="020B0604020202020204" pitchFamily="34" charset="0"/>
              <a:buChar char="•"/>
              <a:defRPr sz="1700" kern="1200">
                <a:solidFill>
                  <a:srgbClr val="3B495A"/>
                </a:solidFill>
                <a:latin typeface="Arial" panose="020B0604020202020204" pitchFamily="34" charset="0"/>
                <a:ea typeface="+mn-ea"/>
                <a:cs typeface="Arial" panose="020B0604020202020204" pitchFamily="34" charset="0"/>
              </a:defRPr>
            </a:lvl3pPr>
            <a:lvl4pPr marL="5715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rgbClr val="3B495A"/>
                </a:solidFill>
                <a:latin typeface="Arial" panose="020B0604020202020204" pitchFamily="34" charset="0"/>
                <a:ea typeface="+mn-ea"/>
                <a:cs typeface="Arial" panose="020B0604020202020204" pitchFamily="34" charset="0"/>
              </a:defRPr>
            </a:lvl4pPr>
            <a:lvl5pPr marL="1027113"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rgbClr val="3B495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Aft>
                <a:spcPts val="0"/>
              </a:spcAft>
              <a:buNone/>
            </a:pPr>
            <a:r>
              <a:rPr lang="fr-CA" sz="1400" dirty="0">
                <a:solidFill>
                  <a:srgbClr val="004466"/>
                </a:solidFill>
              </a:rPr>
              <a:t>La p</a:t>
            </a:r>
            <a:r>
              <a:rPr lang="fr-CA" sz="1400" b="1" dirty="0">
                <a:solidFill>
                  <a:srgbClr val="004466"/>
                </a:solidFill>
              </a:rPr>
              <a:t>artie 2 de la LAI </a:t>
            </a:r>
            <a:r>
              <a:rPr lang="fr-CA" sz="1400" dirty="0">
                <a:solidFill>
                  <a:srgbClr val="004466"/>
                </a:solidFill>
              </a:rPr>
              <a:t>exige la publication proactive de certains types d’information</a:t>
            </a:r>
            <a:r>
              <a:rPr lang="fr-CA" sz="1600" dirty="0">
                <a:solidFill>
                  <a:srgbClr val="004466"/>
                </a:solidFill>
              </a:rPr>
              <a:t>.</a:t>
            </a:r>
          </a:p>
          <a:p>
            <a:pPr lvl="2">
              <a:spcAft>
                <a:spcPts val="0"/>
              </a:spcAft>
            </a:pPr>
            <a:endParaRPr lang="fr-CA" sz="1600" dirty="0">
              <a:solidFill>
                <a:srgbClr val="004466"/>
              </a:solidFill>
            </a:endParaRPr>
          </a:p>
          <a:p>
            <a:pPr lvl="2">
              <a:spcAft>
                <a:spcPts val="0"/>
              </a:spcAft>
            </a:pPr>
            <a:endParaRPr lang="fr-CA" sz="1100" dirty="0"/>
          </a:p>
        </p:txBody>
      </p:sp>
      <p:graphicFrame>
        <p:nvGraphicFramePr>
          <p:cNvPr id="3" name="Table 3">
            <a:extLst>
              <a:ext uri="{FF2B5EF4-FFF2-40B4-BE49-F238E27FC236}">
                <a16:creationId xmlns:a16="http://schemas.microsoft.com/office/drawing/2014/main" id="{E4248322-B54C-43E9-BE84-227D9F304012}"/>
              </a:ext>
            </a:extLst>
          </p:cNvPr>
          <p:cNvGraphicFramePr>
            <a:graphicFrameLocks noGrp="1"/>
          </p:cNvGraphicFramePr>
          <p:nvPr>
            <p:custDataLst>
              <p:tags r:id="rId3"/>
            </p:custDataLst>
            <p:extLst>
              <p:ext uri="{D42A27DB-BD31-4B8C-83A1-F6EECF244321}">
                <p14:modId xmlns:p14="http://schemas.microsoft.com/office/powerpoint/2010/main" val="3681672992"/>
              </p:ext>
            </p:extLst>
          </p:nvPr>
        </p:nvGraphicFramePr>
        <p:xfrm>
          <a:off x="52551" y="1267379"/>
          <a:ext cx="9038897" cy="3844741"/>
        </p:xfrm>
        <a:graphic>
          <a:graphicData uri="http://schemas.openxmlformats.org/drawingml/2006/table">
            <a:tbl>
              <a:tblPr firstRow="1" bandRow="1">
                <a:tableStyleId>{5C22544A-7EE6-4342-B048-85BDC9FD1C3A}</a:tableStyleId>
              </a:tblPr>
              <a:tblGrid>
                <a:gridCol w="4519449">
                  <a:extLst>
                    <a:ext uri="{9D8B030D-6E8A-4147-A177-3AD203B41FA5}">
                      <a16:colId xmlns:a16="http://schemas.microsoft.com/office/drawing/2014/main" val="2082553965"/>
                    </a:ext>
                  </a:extLst>
                </a:gridCol>
                <a:gridCol w="1576195">
                  <a:extLst>
                    <a:ext uri="{9D8B030D-6E8A-4147-A177-3AD203B41FA5}">
                      <a16:colId xmlns:a16="http://schemas.microsoft.com/office/drawing/2014/main" val="3682573904"/>
                    </a:ext>
                  </a:extLst>
                </a:gridCol>
                <a:gridCol w="2943253">
                  <a:extLst>
                    <a:ext uri="{9D8B030D-6E8A-4147-A177-3AD203B41FA5}">
                      <a16:colId xmlns:a16="http://schemas.microsoft.com/office/drawing/2014/main" val="3198033515"/>
                    </a:ext>
                  </a:extLst>
                </a:gridCol>
              </a:tblGrid>
              <a:tr h="294721">
                <a:tc>
                  <a:txBody>
                    <a:bodyPr/>
                    <a:lstStyle/>
                    <a:p>
                      <a:r>
                        <a:rPr lang="fr-CA" sz="1100" noProof="0" dirty="0">
                          <a:latin typeface="+mj-lt"/>
                        </a:rPr>
                        <a:t>Exigence prévue par la loi</a:t>
                      </a:r>
                    </a:p>
                  </a:txBody>
                  <a:tcPr/>
                </a:tc>
                <a:tc>
                  <a:txBody>
                    <a:bodyPr/>
                    <a:lstStyle/>
                    <a:p>
                      <a:r>
                        <a:rPr lang="fr-CA" sz="1100" noProof="0" dirty="0">
                          <a:latin typeface="+mj-lt"/>
                        </a:rPr>
                        <a:t>Groupe responsable</a:t>
                      </a:r>
                    </a:p>
                  </a:txBody>
                  <a:tcPr/>
                </a:tc>
                <a:tc>
                  <a:txBody>
                    <a:bodyPr/>
                    <a:lstStyle/>
                    <a:p>
                      <a:r>
                        <a:rPr lang="fr-CA" sz="1100" noProof="0" dirty="0">
                          <a:latin typeface="+mj-lt"/>
                        </a:rPr>
                        <a:t>Délai de publication</a:t>
                      </a:r>
                    </a:p>
                  </a:txBody>
                  <a:tcPr marL="36000" marR="36000" marT="36000" marB="36000"/>
                </a:tc>
                <a:extLst>
                  <a:ext uri="{0D108BD9-81ED-4DB2-BD59-A6C34878D82A}">
                    <a16:rowId xmlns:a16="http://schemas.microsoft.com/office/drawing/2014/main" val="2013278682"/>
                  </a:ext>
                </a:extLst>
              </a:tr>
              <a:tr h="416260">
                <a:tc>
                  <a:txBody>
                    <a:bodyPr/>
                    <a:lstStyle/>
                    <a:p>
                      <a:r>
                        <a:rPr lang="fr-CA" sz="1100" noProof="0" dirty="0">
                          <a:latin typeface="+mj-lt"/>
                        </a:rPr>
                        <a:t>Frais de voyage</a:t>
                      </a:r>
                    </a:p>
                  </a:txBody>
                  <a:tcPr/>
                </a:tc>
                <a:tc>
                  <a:txBody>
                    <a:bodyPr/>
                    <a:lstStyle/>
                    <a:p>
                      <a:r>
                        <a:rPr lang="fr-CA" sz="1100" noProof="0" dirty="0">
                          <a:latin typeface="+mj-lt"/>
                        </a:rPr>
                        <a:t>Finances</a:t>
                      </a:r>
                    </a:p>
                  </a:txBody>
                  <a:tcPr/>
                </a:tc>
                <a:tc>
                  <a:txBody>
                    <a:bodyPr/>
                    <a:lstStyle/>
                    <a:p>
                      <a:r>
                        <a:rPr lang="fr-CA" sz="1100" noProof="0" dirty="0">
                          <a:latin typeface="+mj-lt"/>
                        </a:rPr>
                        <a:t>Dans les 30 jours suivant le mois au cours duquel les dépenses ont été remboursées</a:t>
                      </a:r>
                    </a:p>
                  </a:txBody>
                  <a:tcPr marL="36000" marR="36000" marT="36000" marB="36000"/>
                </a:tc>
                <a:extLst>
                  <a:ext uri="{0D108BD9-81ED-4DB2-BD59-A6C34878D82A}">
                    <a16:rowId xmlns:a16="http://schemas.microsoft.com/office/drawing/2014/main" val="2531544251"/>
                  </a:ext>
                </a:extLst>
              </a:tr>
              <a:tr h="416260">
                <a:tc>
                  <a:txBody>
                    <a:bodyPr/>
                    <a:lstStyle/>
                    <a:p>
                      <a:r>
                        <a:rPr lang="fr-CA" sz="1100" noProof="0" dirty="0">
                          <a:latin typeface="+mj-lt"/>
                        </a:rPr>
                        <a:t>Frais d’accueil</a:t>
                      </a:r>
                    </a:p>
                  </a:txBody>
                  <a:tcPr/>
                </a:tc>
                <a:tc>
                  <a:txBody>
                    <a:bodyPr/>
                    <a:lstStyle/>
                    <a:p>
                      <a:r>
                        <a:rPr lang="fr-CA" sz="1100" noProof="0" dirty="0">
                          <a:latin typeface="+mj-lt"/>
                        </a:rPr>
                        <a:t>Finances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noProof="0" dirty="0">
                          <a:latin typeface="+mj-lt"/>
                        </a:rPr>
                        <a:t>Dans les 30 jours suivant le mois au cours duquel les dépenses ont été remboursées</a:t>
                      </a:r>
                    </a:p>
                  </a:txBody>
                  <a:tcPr marL="36000" marR="36000" marT="36000" marB="36000"/>
                </a:tc>
                <a:extLst>
                  <a:ext uri="{0D108BD9-81ED-4DB2-BD59-A6C34878D82A}">
                    <a16:rowId xmlns:a16="http://schemas.microsoft.com/office/drawing/2014/main" val="2562009610"/>
                  </a:ext>
                </a:extLst>
              </a:tr>
              <a:tr h="252729">
                <a:tc>
                  <a:txBody>
                    <a:bodyPr/>
                    <a:lstStyle/>
                    <a:p>
                      <a:r>
                        <a:rPr lang="fr-CA" sz="1100" noProof="0" dirty="0">
                          <a:latin typeface="+mj-lt"/>
                        </a:rPr>
                        <a:t>Rapports déposés au Parlement</a:t>
                      </a:r>
                    </a:p>
                  </a:txBody>
                  <a:tcPr/>
                </a:tc>
                <a:tc>
                  <a:txBody>
                    <a:bodyPr/>
                    <a:lstStyle/>
                    <a:p>
                      <a:r>
                        <a:rPr lang="fr-CA" sz="1100" noProof="0" dirty="0">
                          <a:latin typeface="+mj-lt"/>
                        </a:rPr>
                        <a:t>Affaires parlementaires</a:t>
                      </a:r>
                    </a:p>
                  </a:txBody>
                  <a:tcPr/>
                </a:tc>
                <a:tc>
                  <a:txBody>
                    <a:bodyPr/>
                    <a:lstStyle/>
                    <a:p>
                      <a:r>
                        <a:rPr lang="fr-CA" sz="1100" noProof="0" dirty="0">
                          <a:latin typeface="+mj-lt"/>
                        </a:rPr>
                        <a:t>Dans les 30 jours suivant le dépôt</a:t>
                      </a:r>
                    </a:p>
                  </a:txBody>
                  <a:tcPr marL="36000" marR="36000" marT="36000" marB="36000"/>
                </a:tc>
                <a:extLst>
                  <a:ext uri="{0D108BD9-81ED-4DB2-BD59-A6C34878D82A}">
                    <a16:rowId xmlns:a16="http://schemas.microsoft.com/office/drawing/2014/main" val="3851028825"/>
                  </a:ext>
                </a:extLst>
              </a:tr>
              <a:tr h="416260">
                <a:tc>
                  <a:txBody>
                    <a:bodyPr/>
                    <a:lstStyle/>
                    <a:p>
                      <a:r>
                        <a:rPr lang="fr-CA" sz="1100" noProof="0" dirty="0">
                          <a:latin typeface="+mj-lt"/>
                        </a:rPr>
                        <a:t>Contrats d’une valeur de plus de 10 000 $</a:t>
                      </a:r>
                    </a:p>
                  </a:txBody>
                  <a:tcPr/>
                </a:tc>
                <a:tc>
                  <a:txBody>
                    <a:bodyPr/>
                    <a:lstStyle/>
                    <a:p>
                      <a:r>
                        <a:rPr lang="fr-CA" sz="1100" noProof="0" dirty="0">
                          <a:latin typeface="+mj-lt"/>
                        </a:rPr>
                        <a:t>Finances</a:t>
                      </a:r>
                    </a:p>
                  </a:txBody>
                  <a:tcPr/>
                </a:tc>
                <a:tc>
                  <a:txBody>
                    <a:bodyPr/>
                    <a:lstStyle/>
                    <a:p>
                      <a:r>
                        <a:rPr lang="fr-CA" sz="1100" kern="1200" noProof="0" dirty="0">
                          <a:solidFill>
                            <a:schemeClr val="dk1"/>
                          </a:solidFill>
                          <a:latin typeface="+mj-lt"/>
                          <a:ea typeface="+mn-ea"/>
                          <a:cs typeface="+mn-cs"/>
                        </a:rPr>
                        <a:t>T1-3 : Dans les 30 jours suivant le trimestre</a:t>
                      </a:r>
                    </a:p>
                    <a:p>
                      <a:r>
                        <a:rPr lang="fr-CA" sz="1100" kern="1200" noProof="0" dirty="0">
                          <a:solidFill>
                            <a:schemeClr val="dk1"/>
                          </a:solidFill>
                          <a:latin typeface="+mj-lt"/>
                          <a:ea typeface="+mn-ea"/>
                          <a:cs typeface="+mn-cs"/>
                        </a:rPr>
                        <a:t>T4: Dans les 60 jours suivant le trimestre</a:t>
                      </a:r>
                    </a:p>
                  </a:txBody>
                  <a:tcPr marL="36000" marR="36000" marT="36000" marB="36000"/>
                </a:tc>
                <a:extLst>
                  <a:ext uri="{0D108BD9-81ED-4DB2-BD59-A6C34878D82A}">
                    <a16:rowId xmlns:a16="http://schemas.microsoft.com/office/drawing/2014/main" val="160795158"/>
                  </a:ext>
                </a:extLst>
              </a:tr>
              <a:tr h="252729">
                <a:tc>
                  <a:txBody>
                    <a:bodyPr/>
                    <a:lstStyle/>
                    <a:p>
                      <a:r>
                        <a:rPr lang="fr-CA" sz="1100" noProof="0" dirty="0">
                          <a:latin typeface="+mj-lt"/>
                        </a:rPr>
                        <a:t>Subventions et contributions d’une valeur de plus de 25 000 $</a:t>
                      </a:r>
                    </a:p>
                  </a:txBody>
                  <a:tcPr/>
                </a:tc>
                <a:tc>
                  <a:txBody>
                    <a:bodyPr/>
                    <a:lstStyle/>
                    <a:p>
                      <a:r>
                        <a:rPr lang="fr-CA" sz="1100" noProof="0" dirty="0">
                          <a:latin typeface="+mj-lt"/>
                        </a:rPr>
                        <a:t>PARI</a:t>
                      </a:r>
                    </a:p>
                  </a:txBody>
                  <a:tcPr/>
                </a:tc>
                <a:tc>
                  <a:txBody>
                    <a:bodyPr/>
                    <a:lstStyle/>
                    <a:p>
                      <a:r>
                        <a:rPr lang="fr-CA" sz="1100" kern="1200" noProof="0" dirty="0">
                          <a:solidFill>
                            <a:schemeClr val="dk1"/>
                          </a:solidFill>
                          <a:latin typeface="+mj-lt"/>
                          <a:ea typeface="+mn-ea"/>
                          <a:cs typeface="+mn-cs"/>
                        </a:rPr>
                        <a:t>Dans les 30 jours suivant le trimestre</a:t>
                      </a:r>
                    </a:p>
                  </a:txBody>
                  <a:tcPr marL="36000" marR="36000" marT="36000" marB="36000"/>
                </a:tc>
                <a:extLst>
                  <a:ext uri="{0D108BD9-81ED-4DB2-BD59-A6C34878D82A}">
                    <a16:rowId xmlns:a16="http://schemas.microsoft.com/office/drawing/2014/main" val="3579347103"/>
                  </a:ext>
                </a:extLst>
              </a:tr>
              <a:tr h="416260">
                <a:tc>
                  <a:txBody>
                    <a:bodyPr/>
                    <a:lstStyle/>
                    <a:p>
                      <a:r>
                        <a:rPr lang="fr-CA" sz="1100" noProof="0" dirty="0">
                          <a:latin typeface="+mj-lt"/>
                        </a:rPr>
                        <a:t>Documents d’information destinés à de nouveaux administrateurs généraux ou titulaires d’un poste équivalent</a:t>
                      </a:r>
                    </a:p>
                  </a:txBody>
                  <a:tcPr/>
                </a:tc>
                <a:tc>
                  <a:txBody>
                    <a:bodyPr/>
                    <a:lstStyle/>
                    <a:p>
                      <a:r>
                        <a:rPr lang="fr-CA" sz="1100" noProof="0" dirty="0">
                          <a:latin typeface="+mj-lt"/>
                        </a:rPr>
                        <a:t>Secrétaire général</a:t>
                      </a:r>
                    </a:p>
                  </a:txBody>
                  <a:tcPr/>
                </a:tc>
                <a:tc>
                  <a:txBody>
                    <a:bodyPr/>
                    <a:lstStyle/>
                    <a:p>
                      <a:r>
                        <a:rPr lang="fr-CA" sz="1100" kern="1200" noProof="0" dirty="0">
                          <a:solidFill>
                            <a:schemeClr val="dk1"/>
                          </a:solidFill>
                          <a:latin typeface="+mj-lt"/>
                          <a:ea typeface="+mn-ea"/>
                          <a:cs typeface="+mn-cs"/>
                        </a:rPr>
                        <a:t>Dans les 120 jours suivant la nomination</a:t>
                      </a:r>
                    </a:p>
                  </a:txBody>
                  <a:tcPr marL="36000" marR="36000" marT="36000" marB="36000"/>
                </a:tc>
                <a:extLst>
                  <a:ext uri="{0D108BD9-81ED-4DB2-BD59-A6C34878D82A}">
                    <a16:rowId xmlns:a16="http://schemas.microsoft.com/office/drawing/2014/main" val="26296065"/>
                  </a:ext>
                </a:extLst>
              </a:tr>
              <a:tr h="416260">
                <a:tc>
                  <a:txBody>
                    <a:bodyPr/>
                    <a:lstStyle/>
                    <a:p>
                      <a:r>
                        <a:rPr lang="fr-CA" sz="1100" kern="1200" noProof="0" dirty="0">
                          <a:solidFill>
                            <a:schemeClr val="dk1"/>
                          </a:solidFill>
                          <a:latin typeface="+mj-lt"/>
                          <a:ea typeface="+mn-ea"/>
                          <a:cs typeface="+mn-cs"/>
                        </a:rPr>
                        <a:t>Titre et numéro de référence des notes de service destinées à des administrateurs généraux ou titulaires d’un poste équivalent, reçues par leur bureau</a:t>
                      </a:r>
                    </a:p>
                  </a:txBody>
                  <a:tcPr/>
                </a:tc>
                <a:tc>
                  <a:txBody>
                    <a:bodyPr/>
                    <a:lstStyle/>
                    <a:p>
                      <a:r>
                        <a:rPr lang="fr-CA" sz="1100" noProof="0" dirty="0">
                          <a:latin typeface="+mj-lt"/>
                        </a:rPr>
                        <a:t>AIPRP</a:t>
                      </a:r>
                    </a:p>
                  </a:txBody>
                  <a:tcPr/>
                </a:tc>
                <a:tc>
                  <a:txBody>
                    <a:bodyPr/>
                    <a:lstStyle/>
                    <a:p>
                      <a:r>
                        <a:rPr lang="fr-CA" sz="1100" kern="1200" noProof="0" dirty="0">
                          <a:solidFill>
                            <a:schemeClr val="dk1"/>
                          </a:solidFill>
                          <a:latin typeface="+mj-lt"/>
                          <a:ea typeface="+mn-ea"/>
                          <a:cs typeface="+mn-cs"/>
                        </a:rPr>
                        <a:t>Dans les 30 jours suivant la fin du mois où la note a été reçue</a:t>
                      </a:r>
                    </a:p>
                  </a:txBody>
                  <a:tcPr marL="36000" marR="36000" marT="36000" marB="36000"/>
                </a:tc>
                <a:extLst>
                  <a:ext uri="{0D108BD9-81ED-4DB2-BD59-A6C34878D82A}">
                    <a16:rowId xmlns:a16="http://schemas.microsoft.com/office/drawing/2014/main" val="2150453274"/>
                  </a:ext>
                </a:extLst>
              </a:tr>
              <a:tr h="520325">
                <a:tc>
                  <a:txBody>
                    <a:bodyPr/>
                    <a:lstStyle/>
                    <a:p>
                      <a:r>
                        <a:rPr lang="fr-CA" sz="1100" kern="1200" noProof="0" dirty="0">
                          <a:solidFill>
                            <a:schemeClr val="dk1"/>
                          </a:solidFill>
                          <a:latin typeface="+mj-lt"/>
                          <a:ea typeface="+mn-ea"/>
                          <a:cs typeface="+mn-cs"/>
                        </a:rPr>
                        <a:t>Document d’information destinés </a:t>
                      </a:r>
                      <a:r>
                        <a:rPr lang="fr-CA" sz="1100" kern="1200" noProof="0" dirty="0">
                          <a:solidFill>
                            <a:schemeClr val="dk1"/>
                          </a:solidFill>
                          <a:latin typeface="+mn-lt"/>
                          <a:ea typeface="+mn-ea"/>
                          <a:cs typeface="+mn-cs"/>
                        </a:rPr>
                        <a:t>à des administrateurs généraux ou titulaires d’un poste équivalent </a:t>
                      </a:r>
                      <a:r>
                        <a:rPr lang="fr-CA" sz="1100" kern="1200" noProof="0" dirty="0">
                          <a:solidFill>
                            <a:schemeClr val="dk1"/>
                          </a:solidFill>
                          <a:latin typeface="+mj-lt"/>
                          <a:ea typeface="+mn-ea"/>
                          <a:cs typeface="+mn-cs"/>
                        </a:rPr>
                        <a:t>qui doivent comparaître devant un comité parlementaire</a:t>
                      </a:r>
                    </a:p>
                  </a:txBody>
                  <a:tcPr/>
                </a:tc>
                <a:tc>
                  <a:txBody>
                    <a:bodyPr/>
                    <a:lstStyle/>
                    <a:p>
                      <a:r>
                        <a:rPr lang="fr-CA" sz="1100" kern="1200" noProof="0" dirty="0">
                          <a:solidFill>
                            <a:schemeClr val="dk1"/>
                          </a:solidFill>
                          <a:latin typeface="+mj-lt"/>
                          <a:ea typeface="+mn-ea"/>
                          <a:cs typeface="+mn-cs"/>
                        </a:rPr>
                        <a:t>Affaires parlementaires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noProof="0" dirty="0">
                          <a:solidFill>
                            <a:schemeClr val="dk1"/>
                          </a:solidFill>
                          <a:latin typeface="+mj-lt"/>
                          <a:ea typeface="+mn-ea"/>
                          <a:cs typeface="+mn-cs"/>
                        </a:rPr>
                        <a:t>Dans les 120 jours suivant la comparution</a:t>
                      </a:r>
                    </a:p>
                    <a:p>
                      <a:endParaRPr lang="fr-CA" noProof="0" dirty="0"/>
                    </a:p>
                  </a:txBody>
                  <a:tcPr marL="36000" marR="36000" marT="36000" marB="36000"/>
                </a:tc>
                <a:extLst>
                  <a:ext uri="{0D108BD9-81ED-4DB2-BD59-A6C34878D82A}">
                    <a16:rowId xmlns:a16="http://schemas.microsoft.com/office/drawing/2014/main" val="4131831810"/>
                  </a:ext>
                </a:extLst>
              </a:tr>
            </a:tbl>
          </a:graphicData>
        </a:graphic>
      </p:graphicFrame>
      <p:grpSp>
        <p:nvGrpSpPr>
          <p:cNvPr id="7" name="Group 6">
            <a:extLst>
              <a:ext uri="{FF2B5EF4-FFF2-40B4-BE49-F238E27FC236}">
                <a16:creationId xmlns:a16="http://schemas.microsoft.com/office/drawing/2014/main" id="{93732960-8870-42AC-B823-069807561D45}"/>
              </a:ext>
            </a:extLst>
          </p:cNvPr>
          <p:cNvGrpSpPr/>
          <p:nvPr/>
        </p:nvGrpSpPr>
        <p:grpSpPr>
          <a:xfrm>
            <a:off x="7691383" y="510371"/>
            <a:ext cx="1551675" cy="681318"/>
            <a:chOff x="7592325" y="0"/>
            <a:chExt cx="1551675" cy="681318"/>
          </a:xfrm>
        </p:grpSpPr>
        <p:sp>
          <p:nvSpPr>
            <p:cNvPr id="8" name="Rectangle 7">
              <a:extLst>
                <a:ext uri="{FF2B5EF4-FFF2-40B4-BE49-F238E27FC236}">
                  <a16:creationId xmlns:a16="http://schemas.microsoft.com/office/drawing/2014/main" id="{AF82ADF5-DFFA-404F-A4BC-CD57890B2349}"/>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4793F795-CF13-430D-BD76-0FC04A4E46FB}"/>
                </a:ext>
              </a:extLst>
            </p:cNvPr>
            <p:cNvGrpSpPr>
              <a:grpSpLocks noChangeAspect="1"/>
            </p:cNvGrpSpPr>
            <p:nvPr/>
          </p:nvGrpSpPr>
          <p:grpSpPr>
            <a:xfrm>
              <a:off x="7592325" y="162917"/>
              <a:ext cx="1343642" cy="360000"/>
              <a:chOff x="1191972" y="3839376"/>
              <a:chExt cx="3380028" cy="905606"/>
            </a:xfrm>
          </p:grpSpPr>
          <p:pic>
            <p:nvPicPr>
              <p:cNvPr id="10" name="Picture 9" descr="Bibliothèque du CNRC">
                <a:extLst>
                  <a:ext uri="{FF2B5EF4-FFF2-40B4-BE49-F238E27FC236}">
                    <a16:creationId xmlns:a16="http://schemas.microsoft.com/office/drawing/2014/main" id="{7ADAA86B-BDE4-434F-B3E4-06EF2D41782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9A6C54C1-2F4D-4DF0-8DFD-672E11D415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30528720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814E2-C697-48E4-B68F-F5A43D1D3F31}"/>
              </a:ext>
            </a:extLst>
          </p:cNvPr>
          <p:cNvSpPr>
            <a:spLocks noGrp="1"/>
          </p:cNvSpPr>
          <p:nvPr>
            <p:ph type="title"/>
            <p:custDataLst>
              <p:tags r:id="rId1"/>
            </p:custDataLst>
          </p:nvPr>
        </p:nvSpPr>
        <p:spPr>
          <a:xfrm>
            <a:off x="426245" y="256358"/>
            <a:ext cx="8184969" cy="753439"/>
          </a:xfrm>
        </p:spPr>
        <p:txBody>
          <a:bodyPr/>
          <a:lstStyle/>
          <a:p>
            <a:r>
              <a:rPr lang="fr-CA" dirty="0"/>
              <a:t>Que nous réserve l’avenir? </a:t>
            </a:r>
          </a:p>
        </p:txBody>
      </p:sp>
      <p:pic>
        <p:nvPicPr>
          <p:cNvPr id="2050" name="Picture 2" descr="Free ai generated brain mind illustration">
            <a:extLst>
              <a:ext uri="{FF2B5EF4-FFF2-40B4-BE49-F238E27FC236}">
                <a16:creationId xmlns:a16="http://schemas.microsoft.com/office/drawing/2014/main" id="{B6416107-CDC0-4BBE-A159-820E66A9CCF9}"/>
              </a:ext>
            </a:extLst>
          </p:cNvPr>
          <p:cNvPicPr>
            <a:picLocks noGrp="1" noChangeAspect="1" noChangeArrowheads="1"/>
          </p:cNvPicPr>
          <p:nvPr>
            <p:ph sz="quarter" idx="14"/>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563456" y="1564041"/>
            <a:ext cx="5656725" cy="316865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935C524E-9F48-485A-9B64-5B443443DC63}"/>
              </a:ext>
            </a:extLst>
          </p:cNvPr>
          <p:cNvGrpSpPr/>
          <p:nvPr/>
        </p:nvGrpSpPr>
        <p:grpSpPr>
          <a:xfrm>
            <a:off x="7672728" y="-71023"/>
            <a:ext cx="1551675" cy="681318"/>
            <a:chOff x="7592325" y="0"/>
            <a:chExt cx="1551675" cy="681318"/>
          </a:xfrm>
        </p:grpSpPr>
        <p:sp>
          <p:nvSpPr>
            <p:cNvPr id="6" name="Rectangle 5">
              <a:extLst>
                <a:ext uri="{FF2B5EF4-FFF2-40B4-BE49-F238E27FC236}">
                  <a16:creationId xmlns:a16="http://schemas.microsoft.com/office/drawing/2014/main" id="{714EBA35-384D-44C6-A096-20ABBC2D9F54}"/>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7" name="Group 6">
              <a:extLst>
                <a:ext uri="{FF2B5EF4-FFF2-40B4-BE49-F238E27FC236}">
                  <a16:creationId xmlns:a16="http://schemas.microsoft.com/office/drawing/2014/main" id="{2F92E9EC-F99F-4FBA-8376-2A522F59F414}"/>
                </a:ext>
              </a:extLst>
            </p:cNvPr>
            <p:cNvGrpSpPr>
              <a:grpSpLocks noChangeAspect="1"/>
            </p:cNvGrpSpPr>
            <p:nvPr/>
          </p:nvGrpSpPr>
          <p:grpSpPr>
            <a:xfrm>
              <a:off x="7592325" y="162917"/>
              <a:ext cx="1343642" cy="360000"/>
              <a:chOff x="1191972" y="3839376"/>
              <a:chExt cx="3380028" cy="905606"/>
            </a:xfrm>
          </p:grpSpPr>
          <p:pic>
            <p:nvPicPr>
              <p:cNvPr id="8" name="Picture 7" descr="Bibliothèque du CNRC">
                <a:extLst>
                  <a:ext uri="{FF2B5EF4-FFF2-40B4-BE49-F238E27FC236}">
                    <a16:creationId xmlns:a16="http://schemas.microsoft.com/office/drawing/2014/main" id="{72FC1768-6260-4974-9779-8A0C6212670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69DB9381-B654-4524-929C-C33C206E25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882562576"/>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a:xfrm>
            <a:off x="426245" y="256358"/>
            <a:ext cx="8184969" cy="753439"/>
          </a:xfrm>
        </p:spPr>
        <p:txBody>
          <a:bodyPr/>
          <a:lstStyle/>
          <a:p>
            <a:r>
              <a:rPr lang="fr-CA" dirty="0">
                <a:solidFill>
                  <a:schemeClr val="tx2"/>
                </a:solidFill>
              </a:rPr>
              <a:t>Contactez-nous</a:t>
            </a:r>
          </a:p>
        </p:txBody>
      </p:sp>
      <p:sp>
        <p:nvSpPr>
          <p:cNvPr id="2" name="Slide Number Placeholder 1"/>
          <p:cNvSpPr>
            <a:spLocks noGrp="1"/>
          </p:cNvSpPr>
          <p:nvPr>
            <p:ph type="sldNum" sz="quarter" idx="11"/>
            <p:custDataLst>
              <p:tags r:id="rId2"/>
            </p:custDataLst>
          </p:nvPr>
        </p:nvSpPr>
        <p:spPr>
          <a:xfrm>
            <a:off x="8686800" y="4767263"/>
            <a:ext cx="457200" cy="273844"/>
          </a:xfrm>
        </p:spPr>
        <p:txBody>
          <a:bodyPr/>
          <a:lstStyle/>
          <a:p>
            <a:fld id="{77E68ECE-59D7-452D-8595-BBB947F3BD2D}" type="slidenum">
              <a:rPr lang="fr-CA" smtClean="0"/>
              <a:pPr/>
              <a:t>25</a:t>
            </a:fld>
            <a:endParaRPr lang="fr-CA" dirty="0"/>
          </a:p>
        </p:txBody>
      </p:sp>
      <p:graphicFrame>
        <p:nvGraphicFramePr>
          <p:cNvPr id="7" name="Table 6"/>
          <p:cNvGraphicFramePr>
            <a:graphicFrameLocks noGrp="1"/>
          </p:cNvGraphicFramePr>
          <p:nvPr>
            <p:custDataLst>
              <p:tags r:id="rId3"/>
            </p:custDataLst>
            <p:extLst>
              <p:ext uri="{D42A27DB-BD31-4B8C-83A1-F6EECF244321}">
                <p14:modId xmlns:p14="http://schemas.microsoft.com/office/powerpoint/2010/main" val="3612569603"/>
              </p:ext>
            </p:extLst>
          </p:nvPr>
        </p:nvGraphicFramePr>
        <p:xfrm>
          <a:off x="426245" y="1331057"/>
          <a:ext cx="8184970" cy="3379361"/>
        </p:xfrm>
        <a:graphic>
          <a:graphicData uri="http://schemas.openxmlformats.org/drawingml/2006/table">
            <a:tbl>
              <a:tblPr firstRow="1" firstCol="1" bandRow="1">
                <a:tableStyleId>{69012ECD-51FC-41F1-AA8D-1B2483CD663E}</a:tableStyleId>
              </a:tblPr>
              <a:tblGrid>
                <a:gridCol w="4737737">
                  <a:extLst>
                    <a:ext uri="{9D8B030D-6E8A-4147-A177-3AD203B41FA5}">
                      <a16:colId xmlns:a16="http://schemas.microsoft.com/office/drawing/2014/main" val="20000"/>
                    </a:ext>
                  </a:extLst>
                </a:gridCol>
                <a:gridCol w="3447233">
                  <a:extLst>
                    <a:ext uri="{9D8B030D-6E8A-4147-A177-3AD203B41FA5}">
                      <a16:colId xmlns:a16="http://schemas.microsoft.com/office/drawing/2014/main" val="20001"/>
                    </a:ext>
                  </a:extLst>
                </a:gridCol>
              </a:tblGrid>
              <a:tr h="328041">
                <a:tc>
                  <a:txBody>
                    <a:bodyPr/>
                    <a:lstStyle/>
                    <a:p>
                      <a:pPr>
                        <a:lnSpc>
                          <a:spcPct val="115000"/>
                        </a:lnSpc>
                        <a:spcAft>
                          <a:spcPts val="0"/>
                        </a:spcAft>
                      </a:pPr>
                      <a:r>
                        <a:rPr lang="fr-CA" sz="1050" noProof="0" dirty="0">
                          <a:effectLst/>
                        </a:rPr>
                        <a:t>J’ai besoin d’aide pour…</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noProof="0" dirty="0">
                          <a:effectLst/>
                        </a:rPr>
                        <a:t>Corbeille centrale</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0"/>
                  </a:ext>
                </a:extLst>
              </a:tr>
              <a:tr h="328041">
                <a:tc>
                  <a:txBody>
                    <a:bodyPr/>
                    <a:lstStyle/>
                    <a:p>
                      <a:pPr>
                        <a:lnSpc>
                          <a:spcPct val="115000"/>
                        </a:lnSpc>
                        <a:spcAft>
                          <a:spcPts val="0"/>
                        </a:spcAft>
                      </a:pPr>
                      <a:r>
                        <a:rPr lang="fr-CA" sz="1050" b="0" noProof="0" dirty="0">
                          <a:effectLst/>
                        </a:rPr>
                        <a:t>…gérer un projet comprenant la collecte, l’utilisation ou le stockage de renseignements personnels.</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u="sng" noProof="0" dirty="0">
                          <a:effectLst/>
                          <a:hlinkClick r:id="rId6"/>
                        </a:rPr>
                        <a:t>atip-aiprp@nrc-cnrc.gc.ca</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1"/>
                  </a:ext>
                </a:extLst>
              </a:tr>
              <a:tr h="328041">
                <a:tc>
                  <a:txBody>
                    <a:bodyPr/>
                    <a:lstStyle/>
                    <a:p>
                      <a:pPr>
                        <a:lnSpc>
                          <a:spcPct val="115000"/>
                        </a:lnSpc>
                        <a:spcAft>
                          <a:spcPts val="0"/>
                        </a:spcAft>
                      </a:pPr>
                      <a:r>
                        <a:rPr lang="fr-CA" sz="1050" b="0" noProof="0" dirty="0">
                          <a:effectLst/>
                        </a:rPr>
                        <a:t>…structurer et gérer les informations produites ou reçues par mon équipe.</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u="sng" noProof="0" dirty="0">
                          <a:effectLst/>
                          <a:hlinkClick r:id="rId7"/>
                        </a:rPr>
                        <a:t>IM-GI@nrc-cnrc.gc.ca</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2"/>
                  </a:ext>
                </a:extLst>
              </a:tr>
              <a:tr h="575062">
                <a:tc>
                  <a:txBody>
                    <a:bodyPr/>
                    <a:lstStyle/>
                    <a:p>
                      <a:pPr>
                        <a:lnSpc>
                          <a:spcPct val="115000"/>
                        </a:lnSpc>
                        <a:spcAft>
                          <a:spcPts val="0"/>
                        </a:spcAft>
                      </a:pPr>
                      <a:r>
                        <a:rPr lang="fr-CA" sz="1050" b="0" noProof="0" dirty="0">
                          <a:effectLst/>
                        </a:rPr>
                        <a:t>…trouver et consulter les sources d’information (périodiques, bases de données, articles) détenues par le CNRC et commander des articles.</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u="sng" noProof="0" dirty="0">
                          <a:effectLst/>
                          <a:hlinkClick r:id="rId8"/>
                        </a:rPr>
                        <a:t>NRC.Library-Bibliotheque.CNRC@nrc-cnrc.gc.ca</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3"/>
                  </a:ext>
                </a:extLst>
              </a:tr>
              <a:tr h="575062">
                <a:tc>
                  <a:txBody>
                    <a:bodyPr/>
                    <a:lstStyle/>
                    <a:p>
                      <a:pPr>
                        <a:lnSpc>
                          <a:spcPct val="115000"/>
                        </a:lnSpc>
                        <a:spcAft>
                          <a:spcPts val="0"/>
                        </a:spcAft>
                      </a:pPr>
                      <a:r>
                        <a:rPr lang="fr-CA" sz="1050" b="0" noProof="0" dirty="0">
                          <a:effectLst/>
                        </a:rPr>
                        <a:t>…obtenir les informations requises afin que les décisions concernant mes activités, mes projets de recherche et la bibliométrie s’appuient sur des données probantes. </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u="sng" noProof="0" dirty="0">
                          <a:effectLst/>
                          <a:hlinkClick r:id="rId9"/>
                        </a:rPr>
                        <a:t>NRC.IA-IA.CNRC@nrc-cnrc.gc.ca</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4"/>
                  </a:ext>
                </a:extLst>
              </a:tr>
              <a:tr h="575062">
                <a:tc>
                  <a:txBody>
                    <a:bodyPr/>
                    <a:lstStyle/>
                    <a:p>
                      <a:pPr>
                        <a:lnSpc>
                          <a:spcPct val="115000"/>
                        </a:lnSpc>
                        <a:spcAft>
                          <a:spcPts val="0"/>
                        </a:spcAft>
                      </a:pPr>
                      <a:r>
                        <a:rPr lang="fr-CA" sz="1050" b="0" noProof="0" dirty="0">
                          <a:effectLst/>
                        </a:rPr>
                        <a:t>…gérer mes données de recherche et mes publications en tant que membre du personnel du CNRC.</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fr-CA" sz="1050" u="sng" noProof="0" dirty="0">
                          <a:effectLst/>
                          <a:hlinkClick r:id="rId10"/>
                        </a:rPr>
                        <a:t>NRC.Open-Ouvert.CNRC@nrc-cnrc.gc.ca</a:t>
                      </a:r>
                      <a:endParaRPr lang="fr-CA" sz="105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hlinkClick r:id="rId10"/>
                      </a:endParaRPr>
                    </a:p>
                  </a:txBody>
                  <a:tcPr marL="73025" marR="73025" marT="27305" marB="27305" anchor="ctr"/>
                </a:tc>
                <a:extLst>
                  <a:ext uri="{0D108BD9-81ED-4DB2-BD59-A6C34878D82A}">
                    <a16:rowId xmlns:a16="http://schemas.microsoft.com/office/drawing/2014/main" val="10005"/>
                  </a:ext>
                </a:extLst>
              </a:tr>
              <a:tr h="575062">
                <a:tc gridSpan="2">
                  <a:txBody>
                    <a:bodyPr/>
                    <a:lstStyle/>
                    <a:p>
                      <a:pPr algn="ctr">
                        <a:lnSpc>
                          <a:spcPct val="115000"/>
                        </a:lnSpc>
                        <a:spcAft>
                          <a:spcPts val="0"/>
                        </a:spcAft>
                      </a:pPr>
                      <a:r>
                        <a:rPr lang="fr-CA" sz="1050" b="0" noProof="0" dirty="0">
                          <a:effectLst/>
                        </a:rPr>
                        <a:t>Vous ne savez pas où écrire? </a:t>
                      </a:r>
                    </a:p>
                    <a:p>
                      <a:pPr algn="ctr">
                        <a:lnSpc>
                          <a:spcPct val="115000"/>
                        </a:lnSpc>
                        <a:spcAft>
                          <a:spcPts val="0"/>
                        </a:spcAft>
                      </a:pPr>
                      <a:r>
                        <a:rPr lang="fr-CA" sz="1050" b="0" noProof="0" dirty="0">
                          <a:effectLst/>
                        </a:rPr>
                        <a:t>Envoyez votre requête à </a:t>
                      </a:r>
                      <a:r>
                        <a:rPr lang="fr-CA" sz="1050" b="0" u="sng" noProof="0" dirty="0">
                          <a:effectLst/>
                          <a:hlinkClick r:id="rId11"/>
                        </a:rPr>
                        <a:t>NRC.Library-Bibliotheque.CNRC@nrc-cnrc.gc.ca</a:t>
                      </a:r>
                      <a:r>
                        <a:rPr lang="fr-CA" sz="1050" b="0" noProof="0" dirty="0">
                          <a:effectLst/>
                        </a:rPr>
                        <a:t>. Nous l’acheminerons à la bonne équipe.</a:t>
                      </a:r>
                      <a:endParaRPr lang="fr-CA" sz="1050" b="0"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hMerge="1">
                  <a:txBody>
                    <a:bodyPr/>
                    <a:lstStyle/>
                    <a:p>
                      <a:endParaRPr lang="en-CA"/>
                    </a:p>
                  </a:txBody>
                  <a:tcPr/>
                </a:tc>
                <a:extLst>
                  <a:ext uri="{0D108BD9-81ED-4DB2-BD59-A6C34878D82A}">
                    <a16:rowId xmlns:a16="http://schemas.microsoft.com/office/drawing/2014/main" val="10006"/>
                  </a:ext>
                </a:extLst>
              </a:tr>
            </a:tbl>
          </a:graphicData>
        </a:graphic>
      </p:graphicFrame>
      <p:grpSp>
        <p:nvGrpSpPr>
          <p:cNvPr id="6" name="Group 5">
            <a:extLst>
              <a:ext uri="{FF2B5EF4-FFF2-40B4-BE49-F238E27FC236}">
                <a16:creationId xmlns:a16="http://schemas.microsoft.com/office/drawing/2014/main" id="{50AC8E0A-129F-4E90-8887-2B4464990BCB}"/>
              </a:ext>
            </a:extLst>
          </p:cNvPr>
          <p:cNvGrpSpPr/>
          <p:nvPr/>
        </p:nvGrpSpPr>
        <p:grpSpPr>
          <a:xfrm>
            <a:off x="7672728" y="-71023"/>
            <a:ext cx="1551675" cy="681318"/>
            <a:chOff x="7592325" y="0"/>
            <a:chExt cx="1551675" cy="681318"/>
          </a:xfrm>
        </p:grpSpPr>
        <p:sp>
          <p:nvSpPr>
            <p:cNvPr id="8" name="Rectangle 7">
              <a:extLst>
                <a:ext uri="{FF2B5EF4-FFF2-40B4-BE49-F238E27FC236}">
                  <a16:creationId xmlns:a16="http://schemas.microsoft.com/office/drawing/2014/main" id="{8BCB555E-1BC5-4DE5-B1F9-E3F323A18A4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D2B3DC52-E8D7-48E2-8127-D44379E1ECEF}"/>
                </a:ext>
              </a:extLst>
            </p:cNvPr>
            <p:cNvGrpSpPr>
              <a:grpSpLocks noChangeAspect="1"/>
            </p:cNvGrpSpPr>
            <p:nvPr/>
          </p:nvGrpSpPr>
          <p:grpSpPr>
            <a:xfrm>
              <a:off x="7592325" y="162917"/>
              <a:ext cx="1343642" cy="360000"/>
              <a:chOff x="1191972" y="3839376"/>
              <a:chExt cx="3380028" cy="905606"/>
            </a:xfrm>
          </p:grpSpPr>
          <p:pic>
            <p:nvPicPr>
              <p:cNvPr id="10" name="Picture 9" descr="Bibliothèque du CNRC">
                <a:extLst>
                  <a:ext uri="{FF2B5EF4-FFF2-40B4-BE49-F238E27FC236}">
                    <a16:creationId xmlns:a16="http://schemas.microsoft.com/office/drawing/2014/main" id="{FF4E7D1A-BC2B-4E27-BB4E-8F571FFAA293}"/>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7B71FDE3-4743-4284-8815-24B0911A6C9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43668704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ED05B-FAFD-41C6-85CB-B53C64632D43}"/>
              </a:ext>
            </a:extLst>
          </p:cNvPr>
          <p:cNvSpPr>
            <a:spLocks noGrp="1"/>
          </p:cNvSpPr>
          <p:nvPr>
            <p:ph type="title"/>
            <p:custDataLst>
              <p:tags r:id="rId1"/>
            </p:custDataLst>
          </p:nvPr>
        </p:nvSpPr>
        <p:spPr/>
        <p:txBody>
          <a:bodyPr/>
          <a:lstStyle/>
          <a:p>
            <a:r>
              <a:rPr lang="fr-CA" dirty="0"/>
              <a:t>Des questions?</a:t>
            </a:r>
          </a:p>
        </p:txBody>
      </p:sp>
      <p:grpSp>
        <p:nvGrpSpPr>
          <p:cNvPr id="5" name="Group 4">
            <a:extLst>
              <a:ext uri="{FF2B5EF4-FFF2-40B4-BE49-F238E27FC236}">
                <a16:creationId xmlns:a16="http://schemas.microsoft.com/office/drawing/2014/main" id="{7EE5FF12-BE50-47A9-AFA8-18A39B1A1D69}"/>
              </a:ext>
            </a:extLst>
          </p:cNvPr>
          <p:cNvGrpSpPr/>
          <p:nvPr/>
        </p:nvGrpSpPr>
        <p:grpSpPr>
          <a:xfrm>
            <a:off x="3975161" y="2011233"/>
            <a:ext cx="4436249" cy="1121033"/>
            <a:chOff x="160538" y="3882463"/>
            <a:chExt cx="2200168" cy="555979"/>
          </a:xfrm>
        </p:grpSpPr>
        <p:pic>
          <p:nvPicPr>
            <p:cNvPr id="7" name="Picture 6">
              <a:extLst>
                <a:ext uri="{FF2B5EF4-FFF2-40B4-BE49-F238E27FC236}">
                  <a16:creationId xmlns:a16="http://schemas.microsoft.com/office/drawing/2014/main" id="{339A6C6C-E840-4C0C-9642-519ED6B4E1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9" name="Picture 8" descr="Bibliothèque du CNRC">
              <a:extLst>
                <a:ext uri="{FF2B5EF4-FFF2-40B4-BE49-F238E27FC236}">
                  <a16:creationId xmlns:a16="http://schemas.microsoft.com/office/drawing/2014/main" id="{0085C102-24E6-42DD-AD60-2FBC4D38802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1853089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B475E-2C5D-435B-A200-0F0515B1BE43}"/>
              </a:ext>
            </a:extLst>
          </p:cNvPr>
          <p:cNvSpPr>
            <a:spLocks noGrp="1"/>
          </p:cNvSpPr>
          <p:nvPr>
            <p:ph type="title"/>
            <p:custDataLst>
              <p:tags r:id="rId1"/>
            </p:custDataLst>
          </p:nvPr>
        </p:nvSpPr>
        <p:spPr>
          <a:xfrm>
            <a:off x="432000" y="288000"/>
            <a:ext cx="7920000" cy="720000"/>
          </a:xfrm>
        </p:spPr>
        <p:txBody>
          <a:bodyPr/>
          <a:lstStyle/>
          <a:p>
            <a:r>
              <a:rPr lang="fr-CA" dirty="0"/>
              <a:t>Merci</a:t>
            </a:r>
          </a:p>
        </p:txBody>
      </p:sp>
      <p:sp>
        <p:nvSpPr>
          <p:cNvPr id="3" name="Text Placeholder 2">
            <a:extLst>
              <a:ext uri="{FF2B5EF4-FFF2-40B4-BE49-F238E27FC236}">
                <a16:creationId xmlns:a16="http://schemas.microsoft.com/office/drawing/2014/main" id="{C8CB5B30-FC97-4D1B-BC7D-FE5798E7893E}"/>
              </a:ext>
            </a:extLst>
          </p:cNvPr>
          <p:cNvSpPr>
            <a:spLocks noGrp="1"/>
          </p:cNvSpPr>
          <p:nvPr>
            <p:ph type="body" sz="quarter" idx="12"/>
            <p:custDataLst>
              <p:tags r:id="rId2"/>
            </p:custDataLst>
          </p:nvPr>
        </p:nvSpPr>
        <p:spPr>
          <a:xfrm>
            <a:off x="432000" y="1115999"/>
            <a:ext cx="8423242" cy="3240847"/>
          </a:xfrm>
        </p:spPr>
        <p:txBody>
          <a:bodyPr/>
          <a:lstStyle/>
          <a:p>
            <a:pPr>
              <a:spcBef>
                <a:spcPts val="600"/>
              </a:spcBef>
            </a:pPr>
            <a:r>
              <a:rPr lang="fr-CA" dirty="0"/>
              <a:t>Auteurs </a:t>
            </a:r>
          </a:p>
          <a:p>
            <a:pPr marL="285750" indent="-285750">
              <a:spcBef>
                <a:spcPts val="600"/>
              </a:spcBef>
              <a:buFont typeface="Arial" panose="020B0604020202020204" pitchFamily="34" charset="0"/>
              <a:buChar char="•"/>
            </a:pPr>
            <a:r>
              <a:rPr lang="en-US" sz="1800" dirty="0">
                <a:solidFill>
                  <a:schemeClr val="bg1"/>
                </a:solidFill>
                <a:latin typeface="Arial"/>
                <a:cs typeface="+mn-cs"/>
              </a:rPr>
              <a:t>Chantale Boulanger, Tracy Minkus, &amp; Liane Patterson</a:t>
            </a:r>
            <a:r>
              <a:rPr lang="fr-CA" dirty="0"/>
              <a:t>, Intelligence et analytique</a:t>
            </a:r>
          </a:p>
          <a:p>
            <a:pPr marL="285750" indent="-285750">
              <a:spcBef>
                <a:spcPts val="600"/>
              </a:spcBef>
              <a:buFont typeface="Arial" panose="020B0604020202020204" pitchFamily="34" charset="0"/>
              <a:buChar char="•"/>
            </a:pPr>
            <a:r>
              <a:rPr lang="fr-CA" dirty="0"/>
              <a:t>Steven Leclair, Archives du CNRC</a:t>
            </a:r>
          </a:p>
          <a:p>
            <a:pPr>
              <a:spcBef>
                <a:spcPts val="600"/>
              </a:spcBef>
            </a:pPr>
            <a:br>
              <a:rPr lang="fr-CA" dirty="0"/>
            </a:br>
            <a:r>
              <a:rPr lang="fr-CA" dirty="0"/>
              <a:t>Présentatrices</a:t>
            </a:r>
          </a:p>
          <a:p>
            <a:pPr marL="285750" indent="-285750">
              <a:spcBef>
                <a:spcPts val="600"/>
              </a:spcBef>
              <a:buFont typeface="Arial" panose="020B0604020202020204" pitchFamily="34" charset="0"/>
              <a:buChar char="•"/>
            </a:pPr>
            <a:r>
              <a:rPr lang="fr-CA" dirty="0"/>
              <a:t>Anglais : Liane Patterson, Intelligence et analytique</a:t>
            </a:r>
          </a:p>
          <a:p>
            <a:pPr marL="285750" indent="-285750">
              <a:spcBef>
                <a:spcPts val="600"/>
              </a:spcBef>
              <a:buFont typeface="Arial" panose="020B0604020202020204" pitchFamily="34" charset="0"/>
              <a:buChar char="•"/>
            </a:pPr>
            <a:r>
              <a:rPr lang="fr-CA" dirty="0"/>
              <a:t>Français : Christine Brodeur, Intelligence et analytique</a:t>
            </a:r>
          </a:p>
          <a:p>
            <a:endParaRPr lang="fr-CA" dirty="0"/>
          </a:p>
        </p:txBody>
      </p:sp>
      <p:grpSp>
        <p:nvGrpSpPr>
          <p:cNvPr id="6" name="Group 5">
            <a:extLst>
              <a:ext uri="{FF2B5EF4-FFF2-40B4-BE49-F238E27FC236}">
                <a16:creationId xmlns:a16="http://schemas.microsoft.com/office/drawing/2014/main" id="{5132896F-46F6-4D65-A661-5F63DA1C0B2B}"/>
              </a:ext>
            </a:extLst>
          </p:cNvPr>
          <p:cNvGrpSpPr/>
          <p:nvPr/>
        </p:nvGrpSpPr>
        <p:grpSpPr>
          <a:xfrm>
            <a:off x="160538" y="4055536"/>
            <a:ext cx="3082721" cy="695901"/>
            <a:chOff x="160538" y="3882463"/>
            <a:chExt cx="3082721" cy="695901"/>
          </a:xfrm>
        </p:grpSpPr>
        <p:grpSp>
          <p:nvGrpSpPr>
            <p:cNvPr id="7" name="Group 6">
              <a:extLst>
                <a:ext uri="{FF2B5EF4-FFF2-40B4-BE49-F238E27FC236}">
                  <a16:creationId xmlns:a16="http://schemas.microsoft.com/office/drawing/2014/main" id="{23889747-67AA-4A9A-808B-E2E899FA50C4}"/>
                </a:ext>
              </a:extLst>
            </p:cNvPr>
            <p:cNvGrpSpPr/>
            <p:nvPr/>
          </p:nvGrpSpPr>
          <p:grpSpPr>
            <a:xfrm>
              <a:off x="160538" y="3882463"/>
              <a:ext cx="2200168" cy="555979"/>
              <a:chOff x="160538" y="3882463"/>
              <a:chExt cx="2200168" cy="555979"/>
            </a:xfrm>
          </p:grpSpPr>
          <p:pic>
            <p:nvPicPr>
              <p:cNvPr id="9" name="Picture 8">
                <a:extLst>
                  <a:ext uri="{FF2B5EF4-FFF2-40B4-BE49-F238E27FC236}">
                    <a16:creationId xmlns:a16="http://schemas.microsoft.com/office/drawing/2014/main" id="{7EC91437-004B-4ED8-B9B4-174B9657531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60538" y="3888793"/>
                <a:ext cx="1206788" cy="514694"/>
              </a:xfrm>
              <a:prstGeom prst="rect">
                <a:avLst/>
              </a:prstGeom>
            </p:spPr>
          </p:pic>
          <p:pic>
            <p:nvPicPr>
              <p:cNvPr id="10" name="Picture 2" descr="Bibliothèque du CNRC">
                <a:extLst>
                  <a:ext uri="{FF2B5EF4-FFF2-40B4-BE49-F238E27FC236}">
                    <a16:creationId xmlns:a16="http://schemas.microsoft.com/office/drawing/2014/main" id="{53A22B7E-DA3B-4EAF-BA0C-B495B1C36DD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701CB67C-8AC5-4742-B206-CA5557909CC5}"/>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a:p>
              <a:r>
                <a:rPr lang="en-CA" sz="500" dirty="0">
                  <a:solidFill>
                    <a:schemeClr val="bg1"/>
                  </a:solidFill>
                  <a:latin typeface="Bahnschrift Light" panose="020B0502040204020203" pitchFamily="34" charset="0"/>
                </a:rPr>
                <a:t>NRC Library and Information Management Services (LIMS), KITS</a:t>
              </a:r>
            </a:p>
          </p:txBody>
        </p:sp>
      </p:grpSp>
      <p:sp>
        <p:nvSpPr>
          <p:cNvPr id="11" name="TextBox 3">
            <a:extLst>
              <a:ext uri="{FF2B5EF4-FFF2-40B4-BE49-F238E27FC236}">
                <a16:creationId xmlns:a16="http://schemas.microsoft.com/office/drawing/2014/main" id="{ED3357E3-49C0-7CF6-4FC7-44FCB6145804}"/>
              </a:ext>
            </a:extLst>
          </p:cNvPr>
          <p:cNvSpPr txBox="1"/>
          <p:nvPr/>
        </p:nvSpPr>
        <p:spPr>
          <a:xfrm>
            <a:off x="280588" y="4717000"/>
            <a:ext cx="2962671"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hlinkClick r:id="rId7">
                  <a:extLst>
                    <a:ext uri="{A12FA001-AC4F-418D-AE19-62706E023703}">
                      <ahyp:hlinkClr xmlns:ahyp="http://schemas.microsoft.com/office/drawing/2018/hyperlinkcolor" val="tx"/>
                    </a:ext>
                  </a:extLst>
                </a:hlinkClick>
              </a:rPr>
              <a:t>cnrc.canada.ca</a:t>
            </a:r>
            <a:r>
              <a:rPr lang="en-US" sz="1200" b="1" dirty="0">
                <a:solidFill>
                  <a:schemeClr val="bg1"/>
                </a:solidFill>
              </a:rPr>
              <a:t> •  </a:t>
            </a:r>
            <a:r>
              <a:rPr lang="en-US" sz="1200" b="1" dirty="0">
                <a:solidFill>
                  <a:schemeClr val="bg1"/>
                </a:solidFill>
                <a:hlinkClick r:id="rId8">
                  <a:extLst>
                    <a:ext uri="{A12FA001-AC4F-418D-AE19-62706E023703}">
                      <ahyp:hlinkClr xmlns:ahyp="http://schemas.microsoft.com/office/drawing/2018/hyperlinkcolor" val="tx"/>
                    </a:ext>
                  </a:extLst>
                </a:hlinkClick>
              </a:rPr>
              <a:t>info@nrc-cnrc.gc.ca</a:t>
            </a:r>
            <a:endParaRPr lang="en-US" sz="1200" b="1" dirty="0">
              <a:solidFill>
                <a:schemeClr val="bg1"/>
              </a:solidFill>
            </a:endParaRPr>
          </a:p>
        </p:txBody>
      </p:sp>
    </p:spTree>
    <p:extLst>
      <p:ext uri="{BB962C8B-B14F-4D97-AF65-F5344CB8AC3E}">
        <p14:creationId xmlns:p14="http://schemas.microsoft.com/office/powerpoint/2010/main" val="399296461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55D84-706D-4222-A0B8-4F02F91732DF}"/>
              </a:ext>
            </a:extLst>
          </p:cNvPr>
          <p:cNvSpPr>
            <a:spLocks noGrp="1"/>
          </p:cNvSpPr>
          <p:nvPr>
            <p:ph type="title"/>
            <p:custDataLst>
              <p:tags r:id="rId1"/>
            </p:custDataLst>
          </p:nvPr>
        </p:nvSpPr>
        <p:spPr>
          <a:xfrm>
            <a:off x="426245" y="256358"/>
            <a:ext cx="8184969" cy="753439"/>
          </a:xfrm>
        </p:spPr>
        <p:txBody>
          <a:bodyPr/>
          <a:lstStyle/>
          <a:p>
            <a:r>
              <a:rPr lang="fr-CA" dirty="0"/>
              <a:t>Sources</a:t>
            </a:r>
          </a:p>
        </p:txBody>
      </p:sp>
      <p:sp>
        <p:nvSpPr>
          <p:cNvPr id="7" name="Content Placeholder 6">
            <a:extLst>
              <a:ext uri="{FF2B5EF4-FFF2-40B4-BE49-F238E27FC236}">
                <a16:creationId xmlns:a16="http://schemas.microsoft.com/office/drawing/2014/main" id="{C166B093-0C8D-48CE-BD66-5AD2939DC2B3}"/>
              </a:ext>
            </a:extLst>
          </p:cNvPr>
          <p:cNvSpPr>
            <a:spLocks noGrp="1"/>
          </p:cNvSpPr>
          <p:nvPr>
            <p:ph sz="quarter" idx="14"/>
            <p:custDataLst>
              <p:tags r:id="rId2"/>
            </p:custDataLst>
          </p:nvPr>
        </p:nvSpPr>
        <p:spPr>
          <a:xfrm>
            <a:off x="432000" y="1440000"/>
            <a:ext cx="7920000" cy="3301333"/>
          </a:xfrm>
        </p:spPr>
        <p:txBody>
          <a:bodyPr/>
          <a:lstStyle/>
          <a:p>
            <a:pPr marL="342900" lvl="1" indent="-342900">
              <a:buFont typeface="Arial" panose="020B0604020202020204" pitchFamily="34" charset="0"/>
              <a:buChar char="•"/>
            </a:pPr>
            <a:r>
              <a:rPr lang="fr-CA" sz="1500" dirty="0"/>
              <a:t>Brown, Jack E. National Science Library of Canada. In </a:t>
            </a:r>
            <a:r>
              <a:rPr lang="fr-CA" sz="1500" dirty="0" err="1"/>
              <a:t>Encyclopedia</a:t>
            </a:r>
            <a:r>
              <a:rPr lang="fr-CA" sz="1500" dirty="0"/>
              <a:t> of Library and Information Science, 1st Ed.; Kent, A., </a:t>
            </a:r>
            <a:r>
              <a:rPr lang="fr-CA" sz="1500" dirty="0" err="1"/>
              <a:t>Lancour</a:t>
            </a:r>
            <a:r>
              <a:rPr lang="fr-CA" sz="1500" dirty="0"/>
              <a:t>, H., Daily, J.E., </a:t>
            </a:r>
            <a:r>
              <a:rPr lang="fr-CA" sz="1500" dirty="0" err="1"/>
              <a:t>Eds</a:t>
            </a:r>
            <a:r>
              <a:rPr lang="fr-CA" sz="1500" dirty="0"/>
              <a:t>.; Marcel Dekker, Inc: New York, 1976, Vol. 19, 177-181</a:t>
            </a:r>
          </a:p>
          <a:p>
            <a:pPr marL="342900" lvl="1" indent="-342900">
              <a:buFont typeface="Arial" panose="020B0604020202020204" pitchFamily="34" charset="0"/>
              <a:buChar char="•"/>
            </a:pPr>
            <a:r>
              <a:rPr lang="fr-CA" sz="1500" dirty="0">
                <a:hlinkClick r:id="rId6"/>
              </a:rPr>
              <a:t>Archives d’Actualités ICIST</a:t>
            </a:r>
            <a:r>
              <a:rPr lang="fr-CA" sz="1500" dirty="0"/>
              <a:t>– 1997 à 2009</a:t>
            </a:r>
          </a:p>
          <a:p>
            <a:pPr marL="342900" lvl="1" indent="-342900">
              <a:buFont typeface="Arial" panose="020B0604020202020204" pitchFamily="34" charset="0"/>
              <a:buChar char="•"/>
            </a:pPr>
            <a:r>
              <a:rPr lang="fr-CA" sz="1500" dirty="0"/>
              <a:t>Leclair, Steven, Under the microscope: The </a:t>
            </a:r>
            <a:r>
              <a:rPr lang="fr-CA" sz="1500" dirty="0" err="1"/>
              <a:t>library</a:t>
            </a:r>
            <a:r>
              <a:rPr lang="fr-CA" sz="1500" dirty="0"/>
              <a:t> collection, 2023. </a:t>
            </a:r>
            <a:r>
              <a:rPr lang="fr-CA" sz="1500" dirty="0">
                <a:hlinkClick r:id="rId7"/>
              </a:rPr>
              <a:t>LinkedIn</a:t>
            </a:r>
            <a:endParaRPr lang="fr-CA" sz="1500" dirty="0"/>
          </a:p>
          <a:p>
            <a:pPr marL="342900" lvl="1" indent="-342900">
              <a:buFont typeface="Arial" panose="020B0604020202020204" pitchFamily="34" charset="0"/>
              <a:buChar char="•"/>
            </a:pPr>
            <a:r>
              <a:rPr lang="fr-CA" sz="1500" dirty="0"/>
              <a:t>Conseil national de recherches du Canada. Bibliothèque scientifique nationale - 50 ans de service, 1974. </a:t>
            </a:r>
            <a:r>
              <a:rPr lang="fr-CA" sz="1500" dirty="0">
                <a:hlinkClick r:id="rId8"/>
              </a:rPr>
              <a:t>Dépôt numérique du CNRC</a:t>
            </a:r>
            <a:r>
              <a:rPr lang="fr-CA" sz="1500" dirty="0"/>
              <a:t>.</a:t>
            </a:r>
          </a:p>
          <a:p>
            <a:pPr marL="342900" lvl="1" indent="-342900">
              <a:buFont typeface="Arial" panose="020B0604020202020204" pitchFamily="34" charset="0"/>
              <a:buChar char="•"/>
            </a:pPr>
            <a:r>
              <a:rPr lang="fr-CA" sz="1500" dirty="0" err="1"/>
              <a:t>Steves</a:t>
            </a:r>
            <a:r>
              <a:rPr lang="fr-CA" sz="1500" dirty="0"/>
              <a:t>, Brian. Une histoire de l’ICIST. Institut canadien de l’information scientifique et technique, 1992. Publié par l’ICIST. NRCC#38022. </a:t>
            </a:r>
            <a:r>
              <a:rPr lang="fr-CA" sz="1500" dirty="0">
                <a:hlinkClick r:id="rId9"/>
              </a:rPr>
              <a:t>Dépôt numérique du CNRC</a:t>
            </a:r>
            <a:r>
              <a:rPr lang="fr-CA" sz="1500" dirty="0"/>
              <a:t>.</a:t>
            </a:r>
          </a:p>
          <a:p>
            <a:pPr marL="342900" lvl="1" indent="-342900">
              <a:buFont typeface="Arial" panose="020B0604020202020204" pitchFamily="34" charset="0"/>
              <a:buChar char="•"/>
            </a:pPr>
            <a:r>
              <a:rPr lang="fr-CA" sz="1500" dirty="0" err="1"/>
              <a:t>VanBuskirk</a:t>
            </a:r>
            <a:r>
              <a:rPr lang="fr-CA" sz="1500" dirty="0"/>
              <a:t>, Mary, </a:t>
            </a:r>
            <a:r>
              <a:rPr lang="fr-CA" sz="1500" dirty="0" err="1"/>
              <a:t>History</a:t>
            </a:r>
            <a:r>
              <a:rPr lang="fr-CA" sz="1500" dirty="0"/>
              <a:t> of the NRC Canada Institute for Scientific and </a:t>
            </a:r>
            <a:r>
              <a:rPr lang="fr-CA" sz="1500" dirty="0" err="1"/>
              <a:t>Technical</a:t>
            </a:r>
            <a:r>
              <a:rPr lang="fr-CA" sz="1500" dirty="0"/>
              <a:t> Information, 2009. </a:t>
            </a:r>
            <a:r>
              <a:rPr lang="fr-CA" sz="1500" dirty="0" err="1">
                <a:hlinkClick r:id="rId10"/>
              </a:rPr>
              <a:t>DocZone</a:t>
            </a:r>
            <a:endParaRPr lang="fr-CA" sz="1500" dirty="0"/>
          </a:p>
        </p:txBody>
      </p:sp>
      <p:pic>
        <p:nvPicPr>
          <p:cNvPr id="4" name="Picture 3">
            <a:extLst>
              <a:ext uri="{FF2B5EF4-FFF2-40B4-BE49-F238E27FC236}">
                <a16:creationId xmlns:a16="http://schemas.microsoft.com/office/drawing/2014/main" id="{E2279BF2-BA0B-4CA2-AB23-7AD2019C06F2}"/>
              </a:ext>
            </a:extLst>
          </p:cNvPr>
          <p:cNvPicPr>
            <a:picLocks noChangeAspect="1"/>
          </p:cNvPicPr>
          <p:nvPr>
            <p:custDataLst>
              <p:tags r:id="rId3"/>
            </p:custDataLst>
          </p:nvPr>
        </p:nvPicPr>
        <p:blipFill>
          <a:blip r:embed="rId11"/>
          <a:stretch>
            <a:fillRect/>
          </a:stretch>
        </p:blipFill>
        <p:spPr>
          <a:xfrm>
            <a:off x="7893269" y="65274"/>
            <a:ext cx="1162218" cy="331051"/>
          </a:xfrm>
          <a:prstGeom prst="rect">
            <a:avLst/>
          </a:prstGeom>
        </p:spPr>
      </p:pic>
    </p:spTree>
    <p:extLst>
      <p:ext uri="{BB962C8B-B14F-4D97-AF65-F5344CB8AC3E}">
        <p14:creationId xmlns:p14="http://schemas.microsoft.com/office/powerpoint/2010/main" val="235246105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0F538F-D726-43F6-8E55-4BBE940D549A}"/>
              </a:ext>
            </a:extLst>
          </p:cNvPr>
          <p:cNvSpPr>
            <a:spLocks noGrp="1"/>
          </p:cNvSpPr>
          <p:nvPr>
            <p:ph type="title"/>
            <p:custDataLst>
              <p:tags r:id="rId1"/>
            </p:custDataLst>
          </p:nvPr>
        </p:nvSpPr>
        <p:spPr/>
        <p:txBody>
          <a:bodyPr/>
          <a:lstStyle/>
          <a:p>
            <a:r>
              <a:rPr lang="fr-CA" dirty="0"/>
              <a:t>Quelques abréviations</a:t>
            </a:r>
          </a:p>
        </p:txBody>
      </p:sp>
      <p:sp>
        <p:nvSpPr>
          <p:cNvPr id="7" name="Content Placeholder 6">
            <a:extLst>
              <a:ext uri="{FF2B5EF4-FFF2-40B4-BE49-F238E27FC236}">
                <a16:creationId xmlns:a16="http://schemas.microsoft.com/office/drawing/2014/main" id="{FFDC46B5-802C-4F30-A4D7-F198BA5BC940}"/>
              </a:ext>
            </a:extLst>
          </p:cNvPr>
          <p:cNvSpPr>
            <a:spLocks noGrp="1"/>
          </p:cNvSpPr>
          <p:nvPr>
            <p:ph sz="quarter" idx="14"/>
            <p:custDataLst>
              <p:tags r:id="rId2"/>
            </p:custDataLst>
          </p:nvPr>
        </p:nvSpPr>
        <p:spPr>
          <a:xfrm>
            <a:off x="432000" y="1174281"/>
            <a:ext cx="7920000" cy="4294189"/>
          </a:xfrm>
        </p:spPr>
        <p:txBody>
          <a:bodyPr/>
          <a:lstStyle/>
          <a:p>
            <a:r>
              <a:rPr lang="fr-CA" sz="2200" dirty="0"/>
              <a:t>ICIST</a:t>
            </a:r>
            <a:endParaRPr lang="fr-CA" sz="2000" dirty="0"/>
          </a:p>
          <a:p>
            <a:pPr marL="285750" indent="-285750">
              <a:buFont typeface="Arial" panose="020B0604020202020204" pitchFamily="34" charset="0"/>
              <a:buChar char="•"/>
            </a:pPr>
            <a:r>
              <a:rPr lang="fr-CA" sz="1400" dirty="0">
                <a:solidFill>
                  <a:schemeClr val="tx1"/>
                </a:solidFill>
              </a:rPr>
              <a:t>Institut canadien de l’information scientifique et technique : nom de la Bibliothèque du CNRC des années 1970 aux années 2010</a:t>
            </a:r>
          </a:p>
          <a:p>
            <a:pPr lvl="1"/>
            <a:r>
              <a:rPr lang="fr-CA" sz="2200" dirty="0">
                <a:solidFill>
                  <a:srgbClr val="007799"/>
                </a:solidFill>
              </a:rPr>
              <a:t>BSN</a:t>
            </a:r>
          </a:p>
          <a:p>
            <a:pPr marL="342900" lvl="1" indent="-342900">
              <a:buFont typeface="Arial" panose="020B0604020202020204" pitchFamily="34" charset="0"/>
              <a:buChar char="•"/>
            </a:pPr>
            <a:r>
              <a:rPr lang="fr-CA" sz="1400" dirty="0"/>
              <a:t>Bibliothèque scientifique nationale</a:t>
            </a:r>
          </a:p>
          <a:p>
            <a:r>
              <a:rPr lang="fr-CA" sz="2200" dirty="0"/>
              <a:t>SBGI</a:t>
            </a:r>
            <a:endParaRPr lang="fr-CA" sz="2000" dirty="0"/>
          </a:p>
          <a:p>
            <a:pPr marL="342900" lvl="1" indent="-342900">
              <a:buFont typeface="Arial" panose="020B0604020202020204" pitchFamily="34" charset="0"/>
              <a:buChar char="•"/>
            </a:pPr>
            <a:r>
              <a:rPr lang="fr-CA" sz="1400" dirty="0"/>
              <a:t>Services de bibliothèque et de gestion de l’information : la Bibliothèque du CNRC en fait partie.</a:t>
            </a:r>
          </a:p>
          <a:p>
            <a:r>
              <a:rPr lang="fr-CA" sz="2200" dirty="0"/>
              <a:t>SSIT</a:t>
            </a:r>
            <a:endParaRPr lang="fr-CA" sz="2000" dirty="0"/>
          </a:p>
          <a:p>
            <a:pPr marL="342900" lvl="1" indent="-342900">
              <a:buFont typeface="Arial" panose="020B0604020202020204" pitchFamily="34" charset="0"/>
              <a:buChar char="•"/>
            </a:pPr>
            <a:r>
              <a:rPr lang="fr-CA" sz="1400" dirty="0"/>
              <a:t>Services du savoir, de l’information et des technologies : ils englobent les SBGI.</a:t>
            </a:r>
          </a:p>
          <a:p>
            <a:endParaRPr lang="fr-CA" dirty="0"/>
          </a:p>
        </p:txBody>
      </p:sp>
      <p:grpSp>
        <p:nvGrpSpPr>
          <p:cNvPr id="6" name="Group 5">
            <a:extLst>
              <a:ext uri="{FF2B5EF4-FFF2-40B4-BE49-F238E27FC236}">
                <a16:creationId xmlns:a16="http://schemas.microsoft.com/office/drawing/2014/main" id="{DF8318C4-C609-45D3-A633-9B8B5E5AD379}"/>
              </a:ext>
            </a:extLst>
          </p:cNvPr>
          <p:cNvGrpSpPr/>
          <p:nvPr/>
        </p:nvGrpSpPr>
        <p:grpSpPr>
          <a:xfrm>
            <a:off x="7542680" y="44307"/>
            <a:ext cx="1551675" cy="681318"/>
            <a:chOff x="7592325" y="0"/>
            <a:chExt cx="1551675" cy="681318"/>
          </a:xfrm>
        </p:grpSpPr>
        <p:sp>
          <p:nvSpPr>
            <p:cNvPr id="8" name="Rectangle 7">
              <a:extLst>
                <a:ext uri="{FF2B5EF4-FFF2-40B4-BE49-F238E27FC236}">
                  <a16:creationId xmlns:a16="http://schemas.microsoft.com/office/drawing/2014/main" id="{AE5D2F87-EF80-4BFD-AA81-568B57F3FED5}"/>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AFFEB541-B04A-4F3F-A3D2-88D210F94F35}"/>
                </a:ext>
              </a:extLst>
            </p:cNvPr>
            <p:cNvGrpSpPr>
              <a:grpSpLocks noChangeAspect="1"/>
            </p:cNvGrpSpPr>
            <p:nvPr/>
          </p:nvGrpSpPr>
          <p:grpSpPr>
            <a:xfrm>
              <a:off x="7592325" y="162917"/>
              <a:ext cx="1343642" cy="360000"/>
              <a:chOff x="1191972" y="3839376"/>
              <a:chExt cx="3380028" cy="905606"/>
            </a:xfrm>
          </p:grpSpPr>
          <p:pic>
            <p:nvPicPr>
              <p:cNvPr id="10" name="Picture 9" descr="Bibliothèque du CNRC">
                <a:extLst>
                  <a:ext uri="{FF2B5EF4-FFF2-40B4-BE49-F238E27FC236}">
                    <a16:creationId xmlns:a16="http://schemas.microsoft.com/office/drawing/2014/main" id="{84F1924B-1A9D-4830-BC76-095A76C316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36F7BF6-EBB7-4D89-896B-2F79B50232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83938628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4BD2F-E3E8-4161-92BC-2882FD2989E1}"/>
              </a:ext>
            </a:extLst>
          </p:cNvPr>
          <p:cNvSpPr>
            <a:spLocks noGrp="1"/>
          </p:cNvSpPr>
          <p:nvPr>
            <p:ph type="title"/>
            <p:custDataLst>
              <p:tags r:id="rId1"/>
            </p:custDataLst>
          </p:nvPr>
        </p:nvSpPr>
        <p:spPr/>
        <p:txBody>
          <a:bodyPr/>
          <a:lstStyle/>
          <a:p>
            <a:r>
              <a:rPr lang="fr-CA" dirty="0"/>
              <a:t>Naissance et évolution</a:t>
            </a:r>
          </a:p>
        </p:txBody>
      </p:sp>
      <p:grpSp>
        <p:nvGrpSpPr>
          <p:cNvPr id="5" name="Group 4">
            <a:extLst>
              <a:ext uri="{FF2B5EF4-FFF2-40B4-BE49-F238E27FC236}">
                <a16:creationId xmlns:a16="http://schemas.microsoft.com/office/drawing/2014/main" id="{04939807-0D85-4F0B-9EC7-89518CC128B8}"/>
              </a:ext>
            </a:extLst>
          </p:cNvPr>
          <p:cNvGrpSpPr/>
          <p:nvPr/>
        </p:nvGrpSpPr>
        <p:grpSpPr>
          <a:xfrm>
            <a:off x="160538" y="3991500"/>
            <a:ext cx="3082721" cy="695901"/>
            <a:chOff x="160538" y="3882463"/>
            <a:chExt cx="3082721" cy="695901"/>
          </a:xfrm>
        </p:grpSpPr>
        <p:grpSp>
          <p:nvGrpSpPr>
            <p:cNvPr id="6" name="Group 5">
              <a:extLst>
                <a:ext uri="{FF2B5EF4-FFF2-40B4-BE49-F238E27FC236}">
                  <a16:creationId xmlns:a16="http://schemas.microsoft.com/office/drawing/2014/main" id="{EBAD49FF-0FC4-4FF5-9A0E-F01E52B3C1AC}"/>
                </a:ext>
              </a:extLst>
            </p:cNvPr>
            <p:cNvGrpSpPr/>
            <p:nvPr/>
          </p:nvGrpSpPr>
          <p:grpSpPr>
            <a:xfrm>
              <a:off x="160538" y="3882463"/>
              <a:ext cx="2200168" cy="555979"/>
              <a:chOff x="160538" y="3882463"/>
              <a:chExt cx="2200168" cy="555979"/>
            </a:xfrm>
          </p:grpSpPr>
          <p:pic>
            <p:nvPicPr>
              <p:cNvPr id="8" name="Picture 7">
                <a:extLst>
                  <a:ext uri="{FF2B5EF4-FFF2-40B4-BE49-F238E27FC236}">
                    <a16:creationId xmlns:a16="http://schemas.microsoft.com/office/drawing/2014/main" id="{6DF0364C-ECB0-40BE-8930-64D49D2A980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60538" y="3888793"/>
                <a:ext cx="1206788" cy="514694"/>
              </a:xfrm>
              <a:prstGeom prst="rect">
                <a:avLst/>
              </a:prstGeom>
            </p:spPr>
          </p:pic>
          <p:pic>
            <p:nvPicPr>
              <p:cNvPr id="9" name="Picture 8" descr="Bibliothèque du CNRC">
                <a:extLst>
                  <a:ext uri="{FF2B5EF4-FFF2-40B4-BE49-F238E27FC236}">
                    <a16:creationId xmlns:a16="http://schemas.microsoft.com/office/drawing/2014/main" id="{E9C6AC9F-AE15-48A1-97D5-83D0A8237F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8">
              <a:extLst>
                <a:ext uri="{FF2B5EF4-FFF2-40B4-BE49-F238E27FC236}">
                  <a16:creationId xmlns:a16="http://schemas.microsoft.com/office/drawing/2014/main" id="{AFE79AB4-835E-4EEC-823C-4D082301B845}"/>
                </a:ext>
              </a:extLst>
            </p:cNvPr>
            <p:cNvSpPr txBox="1"/>
            <p:nvPr/>
          </p:nvSpPr>
          <p:spPr>
            <a:xfrm>
              <a:off x="323847" y="4332143"/>
              <a:ext cx="2919412"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a:p>
              <a:r>
                <a:rPr lang="en-CA" sz="500" dirty="0">
                  <a:solidFill>
                    <a:schemeClr val="bg1"/>
                  </a:solidFill>
                  <a:latin typeface="Bahnschrift Light" panose="020B0502040204020203" pitchFamily="34" charset="0"/>
                </a:rPr>
                <a:t>NRC Library and Information Management Services (LIMS), KITS</a:t>
              </a:r>
            </a:p>
          </p:txBody>
        </p:sp>
      </p:grpSp>
    </p:spTree>
    <p:extLst>
      <p:ext uri="{BB962C8B-B14F-4D97-AF65-F5344CB8AC3E}">
        <p14:creationId xmlns:p14="http://schemas.microsoft.com/office/powerpoint/2010/main" val="233992069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AA283-3382-497B-B78A-2D0BEDDD8C4A}"/>
              </a:ext>
            </a:extLst>
          </p:cNvPr>
          <p:cNvSpPr>
            <a:spLocks noGrp="1"/>
          </p:cNvSpPr>
          <p:nvPr>
            <p:ph type="title"/>
            <p:custDataLst>
              <p:tags r:id="rId1"/>
            </p:custDataLst>
          </p:nvPr>
        </p:nvSpPr>
        <p:spPr/>
        <p:txBody>
          <a:bodyPr/>
          <a:lstStyle/>
          <a:p>
            <a:r>
              <a:rPr lang="fr-CA" dirty="0"/>
              <a:t>Les débuts</a:t>
            </a:r>
          </a:p>
        </p:txBody>
      </p:sp>
      <p:sp>
        <p:nvSpPr>
          <p:cNvPr id="3" name="Content Placeholder 2">
            <a:extLst>
              <a:ext uri="{FF2B5EF4-FFF2-40B4-BE49-F238E27FC236}">
                <a16:creationId xmlns:a16="http://schemas.microsoft.com/office/drawing/2014/main" id="{A820904F-B64A-4710-B1EB-E803BD4113FD}"/>
              </a:ext>
            </a:extLst>
          </p:cNvPr>
          <p:cNvSpPr>
            <a:spLocks noGrp="1"/>
          </p:cNvSpPr>
          <p:nvPr>
            <p:ph sz="quarter" idx="14"/>
            <p:custDataLst>
              <p:tags r:id="rId2"/>
            </p:custDataLst>
          </p:nvPr>
        </p:nvSpPr>
        <p:spPr>
          <a:xfrm>
            <a:off x="432000" y="1528091"/>
            <a:ext cx="8090203" cy="1043659"/>
          </a:xfrm>
        </p:spPr>
        <p:txBody>
          <a:bodyPr/>
          <a:lstStyle/>
          <a:p>
            <a:r>
              <a:rPr lang="fr-CA" dirty="0"/>
              <a:t>La mission de la Bibliothèque : offrir des services d’information au CNRC et aux scientifiques canadiens</a:t>
            </a:r>
          </a:p>
          <a:p>
            <a:endParaRPr lang="fr-CA" dirty="0"/>
          </a:p>
        </p:txBody>
      </p:sp>
      <p:pic>
        <p:nvPicPr>
          <p:cNvPr id="4" name="Picture 3">
            <a:extLst>
              <a:ext uri="{FF2B5EF4-FFF2-40B4-BE49-F238E27FC236}">
                <a16:creationId xmlns:a16="http://schemas.microsoft.com/office/drawing/2014/main" id="{9683F8B3-456C-44A1-9E85-09AB83E176AE}"/>
              </a:ext>
            </a:extLst>
          </p:cNvPr>
          <p:cNvPicPr>
            <a:picLocks noChangeAspect="1"/>
          </p:cNvPicPr>
          <p:nvPr>
            <p:custDataLst>
              <p:tags r:id="rId3"/>
            </p:custDataLst>
          </p:nvPr>
        </p:nvPicPr>
        <p:blipFill rotWithShape="1">
          <a:blip r:embed="rId11">
            <a:extLst>
              <a:ext uri="{28A0092B-C50C-407E-A947-70E740481C1C}">
                <a14:useLocalDpi xmlns:a14="http://schemas.microsoft.com/office/drawing/2010/main" val="0"/>
              </a:ext>
            </a:extLst>
          </a:blip>
          <a:srcRect l="17807" t="8183" r="15451" b="32171"/>
          <a:stretch/>
        </p:blipFill>
        <p:spPr>
          <a:xfrm>
            <a:off x="432000" y="2598388"/>
            <a:ext cx="1737238" cy="2160000"/>
          </a:xfrm>
          <a:prstGeom prst="rect">
            <a:avLst/>
          </a:prstGeom>
        </p:spPr>
      </p:pic>
      <p:pic>
        <p:nvPicPr>
          <p:cNvPr id="5" name="Picture 4">
            <a:extLst>
              <a:ext uri="{FF2B5EF4-FFF2-40B4-BE49-F238E27FC236}">
                <a16:creationId xmlns:a16="http://schemas.microsoft.com/office/drawing/2014/main" id="{16C161EF-67D7-4B81-9247-4FDBF8974E33}"/>
              </a:ext>
            </a:extLst>
          </p:cNvPr>
          <p:cNvPicPr/>
          <p:nvPr>
            <p:custDataLst>
              <p:tags r:id="rId4"/>
            </p:custDataLst>
          </p:nvPr>
        </p:nvPicPr>
        <p:blipFill rotWithShape="1">
          <a:blip r:embed="rId12">
            <a:grayscl/>
            <a:extLst>
              <a:ext uri="{28A0092B-C50C-407E-A947-70E740481C1C}">
                <a14:useLocalDpi xmlns:a14="http://schemas.microsoft.com/office/drawing/2010/main" val="0"/>
              </a:ext>
            </a:extLst>
          </a:blip>
          <a:srcRect t="13096" r="32176" b="28590"/>
          <a:stretch/>
        </p:blipFill>
        <p:spPr bwMode="auto">
          <a:xfrm>
            <a:off x="2382669" y="2598388"/>
            <a:ext cx="3228622" cy="2160000"/>
          </a:xfrm>
          <a:prstGeom prst="rect">
            <a:avLst/>
          </a:prstGeom>
          <a:noFill/>
          <a:ln>
            <a:noFill/>
          </a:ln>
          <a:extLst>
            <a:ext uri="{53640926-AAD7-44D8-BBD7-CCE9431645EC}">
              <a14:shadowObscured xmlns:a14="http://schemas.microsoft.com/office/drawing/2010/main"/>
            </a:ext>
          </a:extLst>
        </p:spPr>
      </p:pic>
      <p:pic>
        <p:nvPicPr>
          <p:cNvPr id="6" name="Picture 5" descr="CISTI- Construction 055">
            <a:extLst>
              <a:ext uri="{FF2B5EF4-FFF2-40B4-BE49-F238E27FC236}">
                <a16:creationId xmlns:a16="http://schemas.microsoft.com/office/drawing/2014/main" id="{68004E49-E82D-4F8A-B91F-CCBD2940ECAC}"/>
              </a:ext>
            </a:extLst>
          </p:cNvPr>
          <p:cNvPicPr/>
          <p:nvPr>
            <p:custDataLst>
              <p:tags r:id="rId5"/>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5824723" y="2605120"/>
            <a:ext cx="2697480" cy="2160000"/>
          </a:xfrm>
          <a:prstGeom prst="rect">
            <a:avLst/>
          </a:prstGeom>
          <a:noFill/>
          <a:ln>
            <a:noFill/>
          </a:ln>
        </p:spPr>
      </p:pic>
      <p:sp>
        <p:nvSpPr>
          <p:cNvPr id="8" name="TextBox 7">
            <a:extLst>
              <a:ext uri="{FF2B5EF4-FFF2-40B4-BE49-F238E27FC236}">
                <a16:creationId xmlns:a16="http://schemas.microsoft.com/office/drawing/2014/main" id="{D01300D3-900F-4067-8A1A-7B7A1C065243}"/>
              </a:ext>
            </a:extLst>
          </p:cNvPr>
          <p:cNvSpPr txBox="1"/>
          <p:nvPr>
            <p:custDataLst>
              <p:tags r:id="rId6"/>
            </p:custDataLst>
          </p:nvPr>
        </p:nvSpPr>
        <p:spPr>
          <a:xfrm>
            <a:off x="102870" y="4758482"/>
            <a:ext cx="2279797" cy="307777"/>
          </a:xfrm>
          <a:prstGeom prst="rect">
            <a:avLst/>
          </a:prstGeom>
          <a:noFill/>
        </p:spPr>
        <p:txBody>
          <a:bodyPr wrap="square" rtlCol="0">
            <a:spAutoFit/>
          </a:bodyPr>
          <a:lstStyle/>
          <a:p>
            <a:r>
              <a:rPr lang="fr-CA" sz="1400" dirty="0">
                <a:solidFill>
                  <a:schemeClr val="tx2"/>
                </a:solidFill>
              </a:rPr>
              <a:t>Bibliothèque du Parlement</a:t>
            </a:r>
          </a:p>
        </p:txBody>
      </p:sp>
      <p:sp>
        <p:nvSpPr>
          <p:cNvPr id="9" name="TextBox 8">
            <a:extLst>
              <a:ext uri="{FF2B5EF4-FFF2-40B4-BE49-F238E27FC236}">
                <a16:creationId xmlns:a16="http://schemas.microsoft.com/office/drawing/2014/main" id="{080D0642-D21C-44CE-83CA-5AFD9D5A3DC9}"/>
              </a:ext>
            </a:extLst>
          </p:cNvPr>
          <p:cNvSpPr txBox="1"/>
          <p:nvPr>
            <p:custDataLst>
              <p:tags r:id="rId7"/>
            </p:custDataLst>
          </p:nvPr>
        </p:nvSpPr>
        <p:spPr>
          <a:xfrm>
            <a:off x="2382670" y="4758482"/>
            <a:ext cx="3228622" cy="307777"/>
          </a:xfrm>
          <a:prstGeom prst="rect">
            <a:avLst/>
          </a:prstGeom>
          <a:noFill/>
        </p:spPr>
        <p:txBody>
          <a:bodyPr wrap="square" rtlCol="0">
            <a:spAutoFit/>
          </a:bodyPr>
          <a:lstStyle/>
          <a:p>
            <a:pPr algn="ctr"/>
            <a:r>
              <a:rPr lang="fr-CA" sz="1400" dirty="0">
                <a:solidFill>
                  <a:schemeClr val="tx2"/>
                </a:solidFill>
              </a:rPr>
              <a:t>100, promenade Sussex (Ottawa)</a:t>
            </a:r>
          </a:p>
        </p:txBody>
      </p:sp>
      <p:sp>
        <p:nvSpPr>
          <p:cNvPr id="10" name="TextBox 9">
            <a:extLst>
              <a:ext uri="{FF2B5EF4-FFF2-40B4-BE49-F238E27FC236}">
                <a16:creationId xmlns:a16="http://schemas.microsoft.com/office/drawing/2014/main" id="{A2B342DC-0948-442A-AF38-815E8728E9D0}"/>
              </a:ext>
            </a:extLst>
          </p:cNvPr>
          <p:cNvSpPr txBox="1"/>
          <p:nvPr>
            <p:custDataLst>
              <p:tags r:id="rId8"/>
            </p:custDataLst>
          </p:nvPr>
        </p:nvSpPr>
        <p:spPr>
          <a:xfrm>
            <a:off x="5824722" y="4758482"/>
            <a:ext cx="2910911" cy="307777"/>
          </a:xfrm>
          <a:prstGeom prst="rect">
            <a:avLst/>
          </a:prstGeom>
          <a:noFill/>
        </p:spPr>
        <p:txBody>
          <a:bodyPr wrap="square" rtlCol="0">
            <a:spAutoFit/>
          </a:bodyPr>
          <a:lstStyle/>
          <a:p>
            <a:pPr algn="ctr"/>
            <a:r>
              <a:rPr lang="fr-CA" sz="1400" dirty="0">
                <a:solidFill>
                  <a:schemeClr val="tx2"/>
                </a:solidFill>
              </a:rPr>
              <a:t>M-55, campus du CNRC (Ottawa)</a:t>
            </a:r>
          </a:p>
        </p:txBody>
      </p:sp>
      <p:grpSp>
        <p:nvGrpSpPr>
          <p:cNvPr id="11" name="Group 10">
            <a:extLst>
              <a:ext uri="{FF2B5EF4-FFF2-40B4-BE49-F238E27FC236}">
                <a16:creationId xmlns:a16="http://schemas.microsoft.com/office/drawing/2014/main" id="{EAE70156-A400-4375-95AE-E704D9E8545D}"/>
              </a:ext>
            </a:extLst>
          </p:cNvPr>
          <p:cNvGrpSpPr/>
          <p:nvPr/>
        </p:nvGrpSpPr>
        <p:grpSpPr>
          <a:xfrm>
            <a:off x="7542680" y="44307"/>
            <a:ext cx="1551675" cy="681318"/>
            <a:chOff x="7592325" y="0"/>
            <a:chExt cx="1551675" cy="681318"/>
          </a:xfrm>
        </p:grpSpPr>
        <p:sp>
          <p:nvSpPr>
            <p:cNvPr id="12" name="Rectangle 11">
              <a:extLst>
                <a:ext uri="{FF2B5EF4-FFF2-40B4-BE49-F238E27FC236}">
                  <a16:creationId xmlns:a16="http://schemas.microsoft.com/office/drawing/2014/main" id="{21784DB8-94DA-499B-AE71-19927B9E2DE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13" name="Group 12">
              <a:extLst>
                <a:ext uri="{FF2B5EF4-FFF2-40B4-BE49-F238E27FC236}">
                  <a16:creationId xmlns:a16="http://schemas.microsoft.com/office/drawing/2014/main" id="{6D1EA3FC-3297-4E15-B814-A8D841BAB629}"/>
                </a:ext>
              </a:extLst>
            </p:cNvPr>
            <p:cNvGrpSpPr>
              <a:grpSpLocks noChangeAspect="1"/>
            </p:cNvGrpSpPr>
            <p:nvPr/>
          </p:nvGrpSpPr>
          <p:grpSpPr>
            <a:xfrm>
              <a:off x="7592325" y="162917"/>
              <a:ext cx="1343642" cy="360000"/>
              <a:chOff x="1191972" y="3839376"/>
              <a:chExt cx="3380028" cy="905606"/>
            </a:xfrm>
          </p:grpSpPr>
          <p:pic>
            <p:nvPicPr>
              <p:cNvPr id="14" name="Picture 13" descr="Bibliothèque du CNRC">
                <a:extLst>
                  <a:ext uri="{FF2B5EF4-FFF2-40B4-BE49-F238E27FC236}">
                    <a16:creationId xmlns:a16="http://schemas.microsoft.com/office/drawing/2014/main" id="{1BA274CA-F80C-4CDD-895A-9D7DB989C5DD}"/>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1ACD48A8-95AD-4BEC-A6A5-B6460F67A07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59499208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F942B-5CF9-4A81-8C23-32AE415DD711}"/>
              </a:ext>
            </a:extLst>
          </p:cNvPr>
          <p:cNvSpPr>
            <a:spLocks noGrp="1"/>
          </p:cNvSpPr>
          <p:nvPr>
            <p:ph type="title"/>
            <p:custDataLst>
              <p:tags r:id="rId1"/>
            </p:custDataLst>
          </p:nvPr>
        </p:nvSpPr>
        <p:spPr>
          <a:xfrm>
            <a:off x="426245" y="256358"/>
            <a:ext cx="8717755" cy="753439"/>
          </a:xfrm>
        </p:spPr>
        <p:txBody>
          <a:bodyPr/>
          <a:lstStyle/>
          <a:p>
            <a:r>
              <a:rPr lang="fr-CA" sz="2400" dirty="0"/>
              <a:t>Information scientifique, technique et médicale (</a:t>
            </a:r>
            <a:r>
              <a:rPr lang="fr-CA" sz="2000" dirty="0"/>
              <a:t>STM)</a:t>
            </a:r>
            <a:endParaRPr lang="fr-CA" sz="2400" dirty="0"/>
          </a:p>
        </p:txBody>
      </p:sp>
      <p:sp>
        <p:nvSpPr>
          <p:cNvPr id="3" name="Text Placeholder 2">
            <a:extLst>
              <a:ext uri="{FF2B5EF4-FFF2-40B4-BE49-F238E27FC236}">
                <a16:creationId xmlns:a16="http://schemas.microsoft.com/office/drawing/2014/main" id="{E9EAE557-B482-4EC3-A164-4C2D8A30B84A}"/>
              </a:ext>
            </a:extLst>
          </p:cNvPr>
          <p:cNvSpPr>
            <a:spLocks noGrp="1"/>
          </p:cNvSpPr>
          <p:nvPr>
            <p:ph sz="quarter" idx="14"/>
            <p:custDataLst>
              <p:tags r:id="rId2"/>
            </p:custDataLst>
          </p:nvPr>
        </p:nvSpPr>
        <p:spPr>
          <a:xfrm>
            <a:off x="431999" y="1686196"/>
            <a:ext cx="4004533" cy="3457304"/>
          </a:xfrm>
        </p:spPr>
        <p:txBody>
          <a:bodyPr/>
          <a:lstStyle/>
          <a:p>
            <a:pPr marL="342900" indent="-342900">
              <a:buFont typeface="Arial" panose="020B0604020202020204" pitchFamily="34" charset="0"/>
              <a:buChar char="•"/>
            </a:pPr>
            <a:r>
              <a:rPr lang="fr-CA" sz="2000" dirty="0"/>
              <a:t>Une des plus vastes collections de documents STM en Amérique du Nord</a:t>
            </a:r>
          </a:p>
          <a:p>
            <a:pPr marL="342900" indent="-342900">
              <a:buFont typeface="Arial" panose="020B0604020202020204" pitchFamily="34" charset="0"/>
              <a:buChar char="•"/>
            </a:pPr>
            <a:r>
              <a:rPr lang="fr-CA" sz="2000" dirty="0"/>
              <a:t>360 000 ouvrages/rapports et 20 000 périodiques introuvables ailleurs au Canada</a:t>
            </a:r>
          </a:p>
          <a:p>
            <a:pPr marL="342900" indent="-342900">
              <a:buFont typeface="Arial" panose="020B0604020202020204" pitchFamily="34" charset="0"/>
              <a:buChar char="•"/>
            </a:pPr>
            <a:r>
              <a:rPr lang="fr-CA" sz="2000" dirty="0"/>
              <a:t>Collaboration avec d’autres bibliothèques STM</a:t>
            </a:r>
          </a:p>
        </p:txBody>
      </p:sp>
      <p:pic>
        <p:nvPicPr>
          <p:cNvPr id="6" name="Picture 5">
            <a:extLst>
              <a:ext uri="{FF2B5EF4-FFF2-40B4-BE49-F238E27FC236}">
                <a16:creationId xmlns:a16="http://schemas.microsoft.com/office/drawing/2014/main" id="{7AD5CA03-D153-4092-BF04-1C0F8C0E8E1C}"/>
              </a:ext>
            </a:extLst>
          </p:cNvPr>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4610781" y="1686196"/>
            <a:ext cx="4210261" cy="2877012"/>
          </a:xfrm>
          <a:prstGeom prst="rect">
            <a:avLst/>
          </a:prstGeom>
        </p:spPr>
      </p:pic>
      <p:grpSp>
        <p:nvGrpSpPr>
          <p:cNvPr id="7" name="Group 6">
            <a:extLst>
              <a:ext uri="{FF2B5EF4-FFF2-40B4-BE49-F238E27FC236}">
                <a16:creationId xmlns:a16="http://schemas.microsoft.com/office/drawing/2014/main" id="{0F94E75C-4465-4A73-8807-F3BE7DFE0AE2}"/>
              </a:ext>
            </a:extLst>
          </p:cNvPr>
          <p:cNvGrpSpPr/>
          <p:nvPr/>
        </p:nvGrpSpPr>
        <p:grpSpPr>
          <a:xfrm>
            <a:off x="7542680" y="44307"/>
            <a:ext cx="1551675" cy="681318"/>
            <a:chOff x="7592325" y="0"/>
            <a:chExt cx="1551675" cy="681318"/>
          </a:xfrm>
        </p:grpSpPr>
        <p:sp>
          <p:nvSpPr>
            <p:cNvPr id="8" name="Rectangle 7">
              <a:extLst>
                <a:ext uri="{FF2B5EF4-FFF2-40B4-BE49-F238E27FC236}">
                  <a16:creationId xmlns:a16="http://schemas.microsoft.com/office/drawing/2014/main" id="{C5DA0C95-6FC4-483A-9B45-93C90CEB683E}"/>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61824560-1CF9-4B38-A542-9F752C3E7A28}"/>
                </a:ext>
              </a:extLst>
            </p:cNvPr>
            <p:cNvGrpSpPr>
              <a:grpSpLocks noChangeAspect="1"/>
            </p:cNvGrpSpPr>
            <p:nvPr/>
          </p:nvGrpSpPr>
          <p:grpSpPr>
            <a:xfrm>
              <a:off x="7592325" y="162917"/>
              <a:ext cx="1343642" cy="360000"/>
              <a:chOff x="1191972" y="3839376"/>
              <a:chExt cx="3380028" cy="905606"/>
            </a:xfrm>
          </p:grpSpPr>
          <p:pic>
            <p:nvPicPr>
              <p:cNvPr id="10" name="Picture 9" descr="Bibliothèque du CNRC">
                <a:extLst>
                  <a:ext uri="{FF2B5EF4-FFF2-40B4-BE49-F238E27FC236}">
                    <a16:creationId xmlns:a16="http://schemas.microsoft.com/office/drawing/2014/main" id="{EFDE439A-ACAC-499C-80B1-7E3520612FE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A3D2EEA-6EE7-4390-A981-5BAFB53CD1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89068010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custDataLst>
              <p:tags r:id="rId1"/>
            </p:custDataLst>
          </p:nvPr>
        </p:nvSpPr>
        <p:spPr/>
        <p:txBody>
          <a:bodyPr/>
          <a:lstStyle/>
          <a:p>
            <a:pPr defTabSz="914400"/>
            <a:r>
              <a:rPr lang="fr-CA" sz="2800" dirty="0">
                <a:solidFill>
                  <a:srgbClr val="006688"/>
                </a:solidFill>
                <a:latin typeface="Arial" panose="020B0604020202020204" pitchFamily="34" charset="0"/>
                <a:cs typeface="Arial" panose="020B0604020202020204" pitchFamily="34" charset="0"/>
              </a:rPr>
              <a:t>Histoire de la Bibliothèque scientifique nationale</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custDataLst>
              <p:tags r:id="rId2"/>
            </p:custDataLst>
          </p:nvPr>
        </p:nvSpPr>
        <p:spPr/>
        <p:txBody>
          <a:bodyPr/>
          <a:lstStyle/>
          <a:p>
            <a:r>
              <a:rPr lang="fr-CA" i="1" dirty="0">
                <a:solidFill>
                  <a:srgbClr val="006688"/>
                </a:solidFill>
                <a:latin typeface="Arial" panose="020B0604020202020204" pitchFamily="34" charset="0"/>
                <a:cs typeface="Arial" panose="020B0604020202020204" pitchFamily="34" charset="0"/>
              </a:rPr>
              <a:t>du papier AU NUMÉRIQUE</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custDataLst>
              <p:tags r:id="rId3"/>
            </p:custDataLst>
          </p:nvPr>
        </p:nvSpPr>
        <p:spPr/>
        <p:txBody>
          <a:bodyPr/>
          <a:lstStyle/>
          <a:p>
            <a:r>
              <a:rPr lang="fr-CA" sz="2000" dirty="0">
                <a:latin typeface="Arial" panose="020B0604020202020204" pitchFamily="34" charset="0"/>
                <a:cs typeface="Arial" panose="020B0604020202020204" pitchFamily="34" charset="0"/>
              </a:rPr>
              <a:t>1924</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custDataLst>
              <p:tags r:id="rId4"/>
            </p:custDataLst>
          </p:nvPr>
        </p:nvSpPr>
        <p:spPr/>
        <p:txBody>
          <a:bodyPr/>
          <a:lstStyle/>
          <a:p>
            <a:r>
              <a:rPr lang="fr-CA" sz="2000" dirty="0">
                <a:latin typeface="Arial" panose="020B0604020202020204" pitchFamily="34" charset="0"/>
                <a:cs typeface="Arial" panose="020B0604020202020204" pitchFamily="34" charset="0"/>
              </a:rPr>
              <a:t>1928</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custDataLst>
              <p:tags r:id="rId5"/>
            </p:custDataLst>
          </p:nvPr>
        </p:nvSpPr>
        <p:spPr/>
        <p:txBody>
          <a:bodyPr/>
          <a:lstStyle/>
          <a:p>
            <a:r>
              <a:rPr lang="fr-CA" sz="2000" dirty="0">
                <a:latin typeface="Arial" panose="020B0604020202020204" pitchFamily="34" charset="0"/>
                <a:cs typeface="Arial" panose="020B0604020202020204" pitchFamily="34" charset="0"/>
              </a:rPr>
              <a:t>1932</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custDataLst>
              <p:tags r:id="rId6"/>
            </p:custDataLst>
          </p:nvPr>
        </p:nvSpPr>
        <p:spPr/>
        <p:txBody>
          <a:bodyPr/>
          <a:lstStyle/>
          <a:p>
            <a:r>
              <a:rPr lang="fr-CA" sz="2000" dirty="0">
                <a:latin typeface="Arial" panose="020B0604020202020204" pitchFamily="34" charset="0"/>
                <a:cs typeface="Arial" panose="020B0604020202020204" pitchFamily="34" charset="0"/>
              </a:rPr>
              <a:t>1957</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custDataLst>
              <p:tags r:id="rId7"/>
            </p:custDataLst>
          </p:nvPr>
        </p:nvSpPr>
        <p:spPr/>
        <p:txBody>
          <a:bodyPr/>
          <a:lstStyle/>
          <a:p>
            <a:r>
              <a:rPr lang="fr-CA" sz="2000" dirty="0">
                <a:latin typeface="Arial" panose="020B0604020202020204" pitchFamily="34" charset="0"/>
                <a:cs typeface="Arial" panose="020B0604020202020204" pitchFamily="34" charset="0"/>
              </a:rPr>
              <a:t>1966-68</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custDataLst>
              <p:tags r:id="rId8"/>
            </p:custDataLst>
          </p:nvPr>
        </p:nvSpPr>
        <p:spPr/>
        <p:txBody>
          <a:bodyPr/>
          <a:lstStyle/>
          <a:p>
            <a:r>
              <a:rPr lang="fr-CA" sz="2000" dirty="0">
                <a:latin typeface="Arial" panose="020B0604020202020204" pitchFamily="34" charset="0"/>
                <a:cs typeface="Arial" panose="020B0604020202020204" pitchFamily="34" charset="0"/>
              </a:rPr>
              <a:t>1972</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custDataLst>
              <p:tags r:id="rId9"/>
            </p:custDataLst>
          </p:nvPr>
        </p:nvSpPr>
        <p:spPr/>
        <p:txBody>
          <a:bodyPr/>
          <a:lstStyle/>
          <a:p>
            <a:r>
              <a:rPr lang="fr-CA" sz="2000" dirty="0">
                <a:latin typeface="Arial" panose="020B0604020202020204" pitchFamily="34" charset="0"/>
                <a:cs typeface="Arial" panose="020B0604020202020204" pitchFamily="34" charset="0"/>
              </a:rPr>
              <a:t>1974</a:t>
            </a:r>
          </a:p>
        </p:txBody>
      </p:sp>
      <p:sp>
        <p:nvSpPr>
          <p:cNvPr id="42" name="Text Placeholder 41">
            <a:extLst>
              <a:ext uri="{FF2B5EF4-FFF2-40B4-BE49-F238E27FC236}">
                <a16:creationId xmlns:a16="http://schemas.microsoft.com/office/drawing/2014/main" id="{60C2C10E-A9DF-0A88-FD06-AAED373E6F7B}"/>
              </a:ext>
            </a:extLst>
          </p:cNvPr>
          <p:cNvSpPr>
            <a:spLocks noGrp="1"/>
          </p:cNvSpPr>
          <p:nvPr>
            <p:ph type="body" sz="quarter" idx="19"/>
            <p:custDataLst>
              <p:tags r:id="rId10"/>
            </p:custDataLst>
          </p:nvPr>
        </p:nvSpPr>
        <p:spPr>
          <a:xfrm>
            <a:off x="1554025"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~1 000</a:t>
            </a:r>
          </a:p>
        </p:txBody>
      </p:sp>
      <p:sp>
        <p:nvSpPr>
          <p:cNvPr id="43" name="Text Placeholder 42">
            <a:extLst>
              <a:ext uri="{FF2B5EF4-FFF2-40B4-BE49-F238E27FC236}">
                <a16:creationId xmlns:a16="http://schemas.microsoft.com/office/drawing/2014/main" id="{B7BF25EF-B67F-5512-2328-DB7E1F24D297}"/>
              </a:ext>
            </a:extLst>
          </p:cNvPr>
          <p:cNvSpPr>
            <a:spLocks noGrp="1"/>
          </p:cNvSpPr>
          <p:nvPr>
            <p:ph type="body" sz="quarter" idx="20"/>
            <p:custDataLst>
              <p:tags r:id="rId11"/>
            </p:custDataLst>
          </p:nvPr>
        </p:nvSpPr>
        <p:spPr>
          <a:xfrm>
            <a:off x="2772377"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12 000</a:t>
            </a:r>
          </a:p>
        </p:txBody>
      </p:sp>
      <p:sp>
        <p:nvSpPr>
          <p:cNvPr id="44" name="Text Placeholder 43">
            <a:extLst>
              <a:ext uri="{FF2B5EF4-FFF2-40B4-BE49-F238E27FC236}">
                <a16:creationId xmlns:a16="http://schemas.microsoft.com/office/drawing/2014/main" id="{C2622665-16C0-EF64-AD73-916BC43A15FF}"/>
              </a:ext>
            </a:extLst>
          </p:cNvPr>
          <p:cNvSpPr>
            <a:spLocks noGrp="1"/>
          </p:cNvSpPr>
          <p:nvPr>
            <p:ph type="body" sz="quarter" idx="21"/>
            <p:custDataLst>
              <p:tags r:id="rId12"/>
            </p:custDataLst>
          </p:nvPr>
        </p:nvSpPr>
        <p:spPr>
          <a:xfrm>
            <a:off x="4007663"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350 000</a:t>
            </a: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custDataLst>
              <p:tags r:id="rId13"/>
            </p:custDataLst>
          </p:nvPr>
        </p:nvSpPr>
        <p:spPr>
          <a:xfrm>
            <a:off x="5226016"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725 000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custDataLst>
              <p:tags r:id="rId14"/>
            </p:custDataLst>
          </p:nvPr>
        </p:nvSpPr>
        <p:spPr>
          <a:xfrm>
            <a:off x="320827" y="2493913"/>
            <a:ext cx="1137362" cy="1421025"/>
          </a:xfrm>
        </p:spPr>
        <p:txBody>
          <a:bodyPr/>
          <a:lstStyle/>
          <a:p>
            <a:pPr lvl="0"/>
            <a:r>
              <a:rPr lang="fr-CA" dirty="0"/>
              <a:t>Désignation officielle du Conseil national de recherches du Canada et création de la Bibliothèque du CNRC</a:t>
            </a:r>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custDataLst>
              <p:tags r:id="rId15"/>
            </p:custDataLst>
          </p:nvPr>
        </p:nvSpPr>
        <p:spPr>
          <a:xfrm>
            <a:off x="1542373" y="2516750"/>
            <a:ext cx="1137362" cy="1398188"/>
          </a:xfrm>
        </p:spPr>
        <p:txBody>
          <a:bodyPr/>
          <a:lstStyle/>
          <a:p>
            <a:r>
              <a:rPr lang="fr-CA" dirty="0"/>
              <a:t>Nomination de la première bibliothécaire en chef officielle, Margaret Gill</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custDataLst>
              <p:tags r:id="rId16"/>
            </p:custDataLst>
          </p:nvPr>
        </p:nvSpPr>
        <p:spPr>
          <a:xfrm>
            <a:off x="2763918" y="2493912"/>
            <a:ext cx="1159990" cy="1445174"/>
          </a:xfrm>
        </p:spPr>
        <p:txBody>
          <a:bodyPr/>
          <a:lstStyle/>
          <a:p>
            <a:pPr lvl="0"/>
            <a:r>
              <a:rPr lang="fr-CA" dirty="0"/>
              <a:t>La collection déménage dans les nouveaux laboratoires du</a:t>
            </a:r>
            <a:r>
              <a:rPr lang="fr-CA" i="1" dirty="0"/>
              <a:t> « Temple de la science » </a:t>
            </a:r>
            <a:r>
              <a:rPr lang="fr-CA" dirty="0"/>
              <a:t>du CNRC, au 100, promenade Sussex</a:t>
            </a:r>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custDataLst>
              <p:tags r:id="rId17"/>
            </p:custDataLst>
          </p:nvPr>
        </p:nvSpPr>
        <p:spPr>
          <a:xfrm>
            <a:off x="4008091" y="2516750"/>
            <a:ext cx="1137362" cy="1398188"/>
          </a:xfrm>
        </p:spPr>
        <p:txBody>
          <a:bodyPr/>
          <a:lstStyle/>
          <a:p>
            <a:r>
              <a:rPr lang="fr-CA" sz="800" dirty="0"/>
              <a:t>La Bibliothèque du CNRC devient officieusement la Bibliothèque scientifique nationale (BSN).    Margaret Gill prend sa retraite et le visionnaire Jack E. Brown la remplace.</a:t>
            </a:r>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custDataLst>
              <p:tags r:id="rId18"/>
            </p:custDataLst>
          </p:nvPr>
        </p:nvSpPr>
        <p:spPr>
          <a:xfrm>
            <a:off x="5229636" y="2516750"/>
            <a:ext cx="1137362" cy="1398188"/>
          </a:xfrm>
        </p:spPr>
        <p:txBody>
          <a:bodyPr/>
          <a:lstStyle/>
          <a:p>
            <a:pPr lvl="0"/>
            <a:r>
              <a:rPr lang="fr-CA" sz="800" b="1" dirty="0"/>
              <a:t>Officialisation de la BSN en 1966.</a:t>
            </a:r>
            <a:r>
              <a:rPr lang="fr-CA" sz="800" dirty="0"/>
              <a:t> </a:t>
            </a:r>
            <a:br>
              <a:rPr lang="fr-CA" sz="800" dirty="0"/>
            </a:br>
            <a:r>
              <a:rPr lang="fr-CA" sz="800" dirty="0"/>
              <a:t>En </a:t>
            </a:r>
            <a:r>
              <a:rPr lang="fr-CA" sz="800" b="1" dirty="0"/>
              <a:t>1968, la BSN crée </a:t>
            </a:r>
            <a:r>
              <a:rPr lang="fr-CA" sz="800" dirty="0"/>
              <a:t>CAN/SDI – premier service informatisé de diffusion sélective de l’information du Canada.</a:t>
            </a:r>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custDataLst>
              <p:tags r:id="rId19"/>
            </p:custDataLst>
          </p:nvPr>
        </p:nvSpPr>
        <p:spPr>
          <a:xfrm>
            <a:off x="6451181" y="2516750"/>
            <a:ext cx="1137362" cy="1398188"/>
          </a:xfrm>
        </p:spPr>
        <p:txBody>
          <a:bodyPr/>
          <a:lstStyle/>
          <a:p>
            <a:r>
              <a:rPr lang="fr-CA" sz="800" dirty="0"/>
              <a:t>La BSN inaugure CAN/OLE (Système canadien d’interrogation en direct), premier système de récupération de l’information en temps réel du Canada.</a:t>
            </a:r>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custDataLst>
              <p:tags r:id="rId20"/>
            </p:custDataLst>
          </p:nvPr>
        </p:nvSpPr>
        <p:spPr>
          <a:xfrm>
            <a:off x="7672728" y="2516750"/>
            <a:ext cx="1137362" cy="1398188"/>
          </a:xfrm>
        </p:spPr>
        <p:txBody>
          <a:bodyPr/>
          <a:lstStyle/>
          <a:p>
            <a:r>
              <a:rPr lang="fr-CA" dirty="0"/>
              <a:t>La BSN et le SIT fusionnent pour devenir l’ICIST. Inauguration du nouveau foyer de l’ICIST au M-55, </a:t>
            </a:r>
            <a:r>
              <a:rPr lang="fr-CA" i="1" dirty="0"/>
              <a:t>« la maison que Jack a bâtie ».</a:t>
            </a:r>
            <a:r>
              <a:rPr lang="fr-CA" dirty="0"/>
              <a:t> </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custDataLst>
              <p:tags r:id="rId21"/>
            </p:custDataLst>
          </p:nvPr>
        </p:nvPicPr>
        <p:blipFill>
          <a:blip r:embed="rId36">
            <a:extLst>
              <a:ext uri="{28A0092B-C50C-407E-A947-70E740481C1C}">
                <a14:useLocalDpi xmlns:a14="http://schemas.microsoft.com/office/drawing/2010/main" val="0"/>
              </a:ext>
            </a:extLst>
          </a:blip>
          <a:srcRect t="20221" b="20221"/>
          <a:stretch/>
        </p:blipFill>
        <p:spPr>
          <a:xfrm>
            <a:off x="1310259" y="4023826"/>
            <a:ext cx="1282446" cy="1119674"/>
          </a:xfrm>
        </p:spPr>
      </p:pic>
      <p:pic>
        <p:nvPicPr>
          <p:cNvPr id="128" name="Picture Placeholder 127">
            <a:extLst>
              <a:ext uri="{FF2B5EF4-FFF2-40B4-BE49-F238E27FC236}">
                <a16:creationId xmlns:a16="http://schemas.microsoft.com/office/drawing/2014/main" id="{01D933D4-986B-D378-61F0-D306A4E4FD1A}"/>
              </a:ext>
            </a:extLst>
          </p:cNvPr>
          <p:cNvPicPr>
            <a:picLocks noGrp="1" noChangeAspect="1"/>
          </p:cNvPicPr>
          <p:nvPr>
            <p:ph type="pic" sz="quarter" idx="35"/>
            <p:custDataLst>
              <p:tags r:id="rId22"/>
            </p:custDataLst>
          </p:nvPr>
        </p:nvPicPr>
        <p:blipFill>
          <a:blip r:embed="rId37">
            <a:extLst>
              <a:ext uri="{28A0092B-C50C-407E-A947-70E740481C1C}">
                <a14:useLocalDpi xmlns:a14="http://schemas.microsoft.com/office/drawing/2010/main" val="0"/>
              </a:ext>
            </a:extLst>
          </a:blip>
          <a:srcRect l="5003" r="5003"/>
          <a:stretch/>
        </p:blipFill>
        <p:spPr>
          <a:xfrm>
            <a:off x="2620518"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custDataLst>
              <p:tags r:id="rId23"/>
            </p:custDataLst>
          </p:nvPr>
        </p:nvPicPr>
        <p:blipFill>
          <a:blip r:embed="rId38">
            <a:extLst>
              <a:ext uri="{28A0092B-C50C-407E-A947-70E740481C1C}">
                <a14:useLocalDpi xmlns:a14="http://schemas.microsoft.com/office/drawing/2010/main" val="0"/>
              </a:ext>
            </a:extLst>
          </a:blip>
          <a:srcRect l="4069" r="4069"/>
          <a:stretch/>
        </p:blipFill>
        <p:spPr>
          <a:xfrm>
            <a:off x="3930777" y="4023826"/>
            <a:ext cx="1282446"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custDataLst>
              <p:tags r:id="rId24"/>
            </p:custDataLst>
          </p:nvPr>
        </p:nvPicPr>
        <p:blipFill>
          <a:blip r:embed="rId39">
            <a:extLst>
              <a:ext uri="{28A0092B-C50C-407E-A947-70E740481C1C}">
                <a14:useLocalDpi xmlns:a14="http://schemas.microsoft.com/office/drawing/2010/main" val="0"/>
              </a:ext>
            </a:extLst>
          </a:blip>
          <a:srcRect t="2583" b="2583"/>
          <a:stretch/>
        </p:blipFill>
        <p:spPr>
          <a:xfrm>
            <a:off x="5241036" y="4023826"/>
            <a:ext cx="1282446" cy="1119674"/>
          </a:xfrm>
        </p:spPr>
      </p:pic>
      <p:pic>
        <p:nvPicPr>
          <p:cNvPr id="136" name="Picture Placeholder 135">
            <a:extLst>
              <a:ext uri="{FF2B5EF4-FFF2-40B4-BE49-F238E27FC236}">
                <a16:creationId xmlns:a16="http://schemas.microsoft.com/office/drawing/2014/main" id="{52D6E37D-4A60-7A6F-5F48-2F8D12D7993D}"/>
              </a:ext>
            </a:extLst>
          </p:cNvPr>
          <p:cNvPicPr>
            <a:picLocks noGrp="1" noChangeAspect="1"/>
          </p:cNvPicPr>
          <p:nvPr>
            <p:ph type="pic" sz="quarter" idx="33"/>
            <p:custDataLst>
              <p:tags r:id="rId25"/>
            </p:custDataLst>
          </p:nvPr>
        </p:nvPicPr>
        <p:blipFill>
          <a:blip r:embed="rId40">
            <a:extLst>
              <a:ext uri="{28A0092B-C50C-407E-A947-70E740481C1C}">
                <a14:useLocalDpi xmlns:a14="http://schemas.microsoft.com/office/drawing/2010/main" val="0"/>
              </a:ext>
            </a:extLst>
          </a:blip>
          <a:srcRect t="178" b="178"/>
          <a:stretch/>
        </p:blipFill>
        <p:spPr>
          <a:xfrm>
            <a:off x="7861554" y="4023826"/>
            <a:ext cx="1282446" cy="1119674"/>
          </a:xfrm>
        </p:spPr>
      </p:pic>
      <p:grpSp>
        <p:nvGrpSpPr>
          <p:cNvPr id="6" name="Group 5">
            <a:extLst>
              <a:ext uri="{FF2B5EF4-FFF2-40B4-BE49-F238E27FC236}">
                <a16:creationId xmlns:a16="http://schemas.microsoft.com/office/drawing/2014/main" id="{15C7119C-ED9A-4474-A31F-9BC0A11AE5CD}"/>
              </a:ext>
            </a:extLst>
          </p:cNvPr>
          <p:cNvGrpSpPr/>
          <p:nvPr>
            <p:custDataLst>
              <p:tags r:id="rId26"/>
            </p:custDataLst>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grpSp>
      <p:pic>
        <p:nvPicPr>
          <p:cNvPr id="4" name="Picture Placeholder 3">
            <a:extLst>
              <a:ext uri="{FF2B5EF4-FFF2-40B4-BE49-F238E27FC236}">
                <a16:creationId xmlns:a16="http://schemas.microsoft.com/office/drawing/2014/main" id="{45D5624F-C11B-4686-912C-D8B39D68C154}"/>
              </a:ext>
            </a:extLst>
          </p:cNvPr>
          <p:cNvPicPr>
            <a:picLocks noGrp="1" noChangeAspect="1"/>
          </p:cNvPicPr>
          <p:nvPr>
            <p:ph type="pic" sz="quarter" idx="32"/>
            <p:custDataLst>
              <p:tags r:id="rId27"/>
            </p:custDataLst>
          </p:nvPr>
        </p:nvPicPr>
        <p:blipFill rotWithShape="1">
          <a:blip r:embed="rId41"/>
          <a:srcRect l="12924" r="12924"/>
          <a:stretch/>
        </p:blipFill>
        <p:spPr>
          <a:xfrm>
            <a:off x="0" y="4024313"/>
            <a:ext cx="1282700" cy="1119187"/>
          </a:xfrm>
        </p:spPr>
      </p:pic>
      <p:pic>
        <p:nvPicPr>
          <p:cNvPr id="8" name="Picture Placeholder 7">
            <a:extLst>
              <a:ext uri="{FF2B5EF4-FFF2-40B4-BE49-F238E27FC236}">
                <a16:creationId xmlns:a16="http://schemas.microsoft.com/office/drawing/2014/main" id="{76EA2FD2-E4F4-4D1C-9158-F051CED170B2}"/>
              </a:ext>
            </a:extLst>
          </p:cNvPr>
          <p:cNvPicPr>
            <a:picLocks noGrp="1" noChangeAspect="1"/>
          </p:cNvPicPr>
          <p:nvPr>
            <p:ph type="pic" sz="quarter" idx="38"/>
            <p:custDataLst>
              <p:tags r:id="rId28"/>
            </p:custDataLst>
          </p:nvPr>
        </p:nvPicPr>
        <p:blipFill>
          <a:blip r:embed="rId42">
            <a:extLst>
              <a:ext uri="{28A0092B-C50C-407E-A947-70E740481C1C}">
                <a14:useLocalDpi xmlns:a14="http://schemas.microsoft.com/office/drawing/2010/main" val="0"/>
              </a:ext>
            </a:extLst>
          </a:blip>
          <a:srcRect t="17549" b="17549"/>
          <a:stretch/>
        </p:blipFill>
        <p:spPr>
          <a:xfrm>
            <a:off x="6551613" y="4024313"/>
            <a:ext cx="1282700" cy="1119187"/>
          </a:xfrm>
        </p:spPr>
      </p:pic>
      <p:sp>
        <p:nvSpPr>
          <p:cNvPr id="61" name="Text Placeholder 41">
            <a:extLst>
              <a:ext uri="{FF2B5EF4-FFF2-40B4-BE49-F238E27FC236}">
                <a16:creationId xmlns:a16="http://schemas.microsoft.com/office/drawing/2014/main" id="{FA3E7966-E880-432F-AB86-4CCD353B5F28}"/>
              </a:ext>
            </a:extLst>
          </p:cNvPr>
          <p:cNvSpPr txBox="1">
            <a:spLocks/>
          </p:cNvSpPr>
          <p:nvPr>
            <p:custDataLst>
              <p:tags r:id="rId29"/>
            </p:custDataLst>
          </p:nvPr>
        </p:nvSpPr>
        <p:spPr>
          <a:xfrm>
            <a:off x="318739" y="1949049"/>
            <a:ext cx="1137362" cy="4233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Collection</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none"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Négligeable</a:t>
            </a:r>
          </a:p>
        </p:txBody>
      </p:sp>
      <p:sp>
        <p:nvSpPr>
          <p:cNvPr id="62" name="Text Placeholder 44">
            <a:extLst>
              <a:ext uri="{FF2B5EF4-FFF2-40B4-BE49-F238E27FC236}">
                <a16:creationId xmlns:a16="http://schemas.microsoft.com/office/drawing/2014/main" id="{0A6D002A-138E-4757-BB9C-C39ED3AC71D1}"/>
              </a:ext>
            </a:extLst>
          </p:cNvPr>
          <p:cNvSpPr txBox="1">
            <a:spLocks/>
          </p:cNvSpPr>
          <p:nvPr>
            <p:custDataLst>
              <p:tags r:id="rId30"/>
            </p:custDataLst>
          </p:nvPr>
        </p:nvSpPr>
        <p:spPr>
          <a:xfrm>
            <a:off x="6444368" y="1949049"/>
            <a:ext cx="2312604" cy="46945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Expansion rapide de la Collection</a:t>
            </a:r>
          </a:p>
        </p:txBody>
      </p:sp>
      <p:sp>
        <p:nvSpPr>
          <p:cNvPr id="3" name="Rectangle: Rounded Corners 2">
            <a:extLst>
              <a:ext uri="{FF2B5EF4-FFF2-40B4-BE49-F238E27FC236}">
                <a16:creationId xmlns:a16="http://schemas.microsoft.com/office/drawing/2014/main" id="{2986C681-4EBA-4AA4-B53A-067A3756D2CE}"/>
              </a:ext>
            </a:extLst>
          </p:cNvPr>
          <p:cNvSpPr/>
          <p:nvPr>
            <p:custDataLst>
              <p:tags r:id="rId31"/>
            </p:custDataLst>
          </p:nvPr>
        </p:nvSpPr>
        <p:spPr>
          <a:xfrm>
            <a:off x="297719" y="140306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767760C0-5BAD-4F59-8AC8-DDCF2D596EFB}"/>
              </a:ext>
            </a:extLst>
          </p:cNvPr>
          <p:cNvSpPr/>
          <p:nvPr>
            <p:custDataLst>
              <p:tags r:id="rId32"/>
            </p:custDataLst>
          </p:nvPr>
        </p:nvSpPr>
        <p:spPr>
          <a:xfrm>
            <a:off x="1511368"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9F55A06D-D2C8-4F84-A937-8F87ED97E6BA}"/>
              </a:ext>
            </a:extLst>
          </p:cNvPr>
          <p:cNvSpPr/>
          <p:nvPr>
            <p:custDataLst>
              <p:tags r:id="rId33"/>
            </p:custDataLst>
          </p:nvPr>
        </p:nvSpPr>
        <p:spPr>
          <a:xfrm>
            <a:off x="2762824"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grpSp>
        <p:nvGrpSpPr>
          <p:cNvPr id="55" name="Group 54">
            <a:extLst>
              <a:ext uri="{FF2B5EF4-FFF2-40B4-BE49-F238E27FC236}">
                <a16:creationId xmlns:a16="http://schemas.microsoft.com/office/drawing/2014/main" id="{4C746F82-FD81-45A4-A183-B76821FBE998}"/>
              </a:ext>
            </a:extLst>
          </p:cNvPr>
          <p:cNvGrpSpPr/>
          <p:nvPr/>
        </p:nvGrpSpPr>
        <p:grpSpPr>
          <a:xfrm>
            <a:off x="7672728" y="-71023"/>
            <a:ext cx="1551675" cy="681318"/>
            <a:chOff x="7592325" y="0"/>
            <a:chExt cx="1551675" cy="681318"/>
          </a:xfrm>
        </p:grpSpPr>
        <p:sp>
          <p:nvSpPr>
            <p:cNvPr id="56" name="Rectangle 55">
              <a:extLst>
                <a:ext uri="{FF2B5EF4-FFF2-40B4-BE49-F238E27FC236}">
                  <a16:creationId xmlns:a16="http://schemas.microsoft.com/office/drawing/2014/main" id="{D7AE4625-E0D1-4B49-83EA-16829E780DFF}"/>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57" name="Group 56">
              <a:extLst>
                <a:ext uri="{FF2B5EF4-FFF2-40B4-BE49-F238E27FC236}">
                  <a16:creationId xmlns:a16="http://schemas.microsoft.com/office/drawing/2014/main" id="{234F58A3-ADA0-45BD-A21E-E59A711C650B}"/>
                </a:ext>
              </a:extLst>
            </p:cNvPr>
            <p:cNvGrpSpPr>
              <a:grpSpLocks noChangeAspect="1"/>
            </p:cNvGrpSpPr>
            <p:nvPr/>
          </p:nvGrpSpPr>
          <p:grpSpPr>
            <a:xfrm>
              <a:off x="7592325" y="162917"/>
              <a:ext cx="1343642" cy="360000"/>
              <a:chOff x="1191972" y="3839376"/>
              <a:chExt cx="3380028" cy="905606"/>
            </a:xfrm>
          </p:grpSpPr>
          <p:pic>
            <p:nvPicPr>
              <p:cNvPr id="58" name="Picture 57" descr="Bibliothèque du CNRC">
                <a:extLst>
                  <a:ext uri="{FF2B5EF4-FFF2-40B4-BE49-F238E27FC236}">
                    <a16:creationId xmlns:a16="http://schemas.microsoft.com/office/drawing/2014/main" id="{223D409C-CDDE-42F2-89C4-38980B3A5D1C}"/>
                  </a:ext>
                </a:extLst>
              </p:cNvPr>
              <p:cNvPicPr>
                <a:picLocks noChangeAspect="1" noChangeArrowheads="1"/>
              </p:cNvPicPr>
              <p:nvPr/>
            </p:nvPicPr>
            <p:blipFill rotWithShape="1">
              <a:blip r:embed="rId43">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a:extLst>
                  <a:ext uri="{FF2B5EF4-FFF2-40B4-BE49-F238E27FC236}">
                    <a16:creationId xmlns:a16="http://schemas.microsoft.com/office/drawing/2014/main" id="{181FDC87-25C8-44EF-8DD7-2A2DFF9B8E22}"/>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50239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6" grpId="0" animBg="1"/>
      <p:bldP spid="46" grpId="1"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custDataLst>
              <p:tags r:id="rId1"/>
            </p:custDataLst>
          </p:nvPr>
        </p:nvSpPr>
        <p:spPr/>
        <p:txBody>
          <a:bodyPr/>
          <a:lstStyle/>
          <a:p>
            <a:pPr defTabSz="914400"/>
            <a:r>
              <a:rPr lang="fr-CA" sz="2800" dirty="0">
                <a:solidFill>
                  <a:srgbClr val="006688"/>
                </a:solidFill>
                <a:latin typeface="Arial" panose="020B0604020202020204" pitchFamily="34" charset="0"/>
                <a:cs typeface="Arial" panose="020B0604020202020204" pitchFamily="34" charset="0"/>
              </a:rPr>
              <a:t>Histoire de la Bibliothèque scientifique nationale</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custDataLst>
              <p:tags r:id="rId2"/>
            </p:custDataLst>
          </p:nvPr>
        </p:nvSpPr>
        <p:spPr/>
        <p:txBody>
          <a:bodyPr/>
          <a:lstStyle/>
          <a:p>
            <a:r>
              <a:rPr lang="fr-CA" i="1" dirty="0">
                <a:solidFill>
                  <a:srgbClr val="006688"/>
                </a:solidFill>
                <a:latin typeface="Arial" panose="020B0604020202020204" pitchFamily="34" charset="0"/>
                <a:cs typeface="Arial" panose="020B0604020202020204" pitchFamily="34" charset="0"/>
              </a:rPr>
              <a:t>du papier AU NUMÉRIQUE</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custDataLst>
              <p:tags r:id="rId3"/>
            </p:custDataLst>
          </p:nvPr>
        </p:nvSpPr>
        <p:spPr/>
        <p:txBody>
          <a:bodyPr/>
          <a:lstStyle/>
          <a:p>
            <a:r>
              <a:rPr lang="fr-CA" sz="2000" dirty="0">
                <a:latin typeface="Arial" panose="020B0604020202020204" pitchFamily="34" charset="0"/>
                <a:cs typeface="Arial" panose="020B0604020202020204" pitchFamily="34" charset="0"/>
              </a:rPr>
              <a:t>1924</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custDataLst>
              <p:tags r:id="rId4"/>
            </p:custDataLst>
          </p:nvPr>
        </p:nvSpPr>
        <p:spPr/>
        <p:txBody>
          <a:bodyPr/>
          <a:lstStyle/>
          <a:p>
            <a:r>
              <a:rPr lang="fr-CA" sz="2000" dirty="0">
                <a:latin typeface="Arial" panose="020B0604020202020204" pitchFamily="34" charset="0"/>
                <a:cs typeface="Arial" panose="020B0604020202020204" pitchFamily="34" charset="0"/>
              </a:rPr>
              <a:t>1928</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custDataLst>
              <p:tags r:id="rId5"/>
            </p:custDataLst>
          </p:nvPr>
        </p:nvSpPr>
        <p:spPr/>
        <p:txBody>
          <a:bodyPr/>
          <a:lstStyle/>
          <a:p>
            <a:r>
              <a:rPr lang="fr-CA" sz="2000" dirty="0">
                <a:latin typeface="Arial" panose="020B0604020202020204" pitchFamily="34" charset="0"/>
                <a:cs typeface="Arial" panose="020B0604020202020204" pitchFamily="34" charset="0"/>
              </a:rPr>
              <a:t>1932</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custDataLst>
              <p:tags r:id="rId6"/>
            </p:custDataLst>
          </p:nvPr>
        </p:nvSpPr>
        <p:spPr/>
        <p:txBody>
          <a:bodyPr/>
          <a:lstStyle/>
          <a:p>
            <a:r>
              <a:rPr lang="fr-CA" sz="2000" dirty="0">
                <a:latin typeface="Arial" panose="020B0604020202020204" pitchFamily="34" charset="0"/>
                <a:cs typeface="Arial" panose="020B0604020202020204" pitchFamily="34" charset="0"/>
              </a:rPr>
              <a:t>1957</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custDataLst>
              <p:tags r:id="rId7"/>
            </p:custDataLst>
          </p:nvPr>
        </p:nvSpPr>
        <p:spPr/>
        <p:txBody>
          <a:bodyPr/>
          <a:lstStyle/>
          <a:p>
            <a:r>
              <a:rPr lang="fr-CA" sz="2000" dirty="0">
                <a:latin typeface="Arial" panose="020B0604020202020204" pitchFamily="34" charset="0"/>
                <a:cs typeface="Arial" panose="020B0604020202020204" pitchFamily="34" charset="0"/>
              </a:rPr>
              <a:t>1966-68</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custDataLst>
              <p:tags r:id="rId8"/>
            </p:custDataLst>
          </p:nvPr>
        </p:nvSpPr>
        <p:spPr/>
        <p:txBody>
          <a:bodyPr/>
          <a:lstStyle/>
          <a:p>
            <a:r>
              <a:rPr lang="fr-CA" sz="2000" dirty="0">
                <a:latin typeface="Arial" panose="020B0604020202020204" pitchFamily="34" charset="0"/>
                <a:cs typeface="Arial" panose="020B0604020202020204" pitchFamily="34" charset="0"/>
              </a:rPr>
              <a:t>1972</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custDataLst>
              <p:tags r:id="rId9"/>
            </p:custDataLst>
          </p:nvPr>
        </p:nvSpPr>
        <p:spPr/>
        <p:txBody>
          <a:bodyPr/>
          <a:lstStyle/>
          <a:p>
            <a:r>
              <a:rPr lang="fr-CA" sz="2000" dirty="0">
                <a:latin typeface="Arial" panose="020B0604020202020204" pitchFamily="34" charset="0"/>
                <a:cs typeface="Arial" panose="020B0604020202020204" pitchFamily="34" charset="0"/>
              </a:rPr>
              <a:t>1974</a:t>
            </a:r>
          </a:p>
        </p:txBody>
      </p:sp>
      <p:sp>
        <p:nvSpPr>
          <p:cNvPr id="42" name="Text Placeholder 41">
            <a:extLst>
              <a:ext uri="{FF2B5EF4-FFF2-40B4-BE49-F238E27FC236}">
                <a16:creationId xmlns:a16="http://schemas.microsoft.com/office/drawing/2014/main" id="{60C2C10E-A9DF-0A88-FD06-AAED373E6F7B}"/>
              </a:ext>
            </a:extLst>
          </p:cNvPr>
          <p:cNvSpPr>
            <a:spLocks noGrp="1"/>
          </p:cNvSpPr>
          <p:nvPr>
            <p:ph type="body" sz="quarter" idx="19"/>
            <p:custDataLst>
              <p:tags r:id="rId10"/>
            </p:custDataLst>
          </p:nvPr>
        </p:nvSpPr>
        <p:spPr>
          <a:xfrm>
            <a:off x="1554025"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~1 000</a:t>
            </a:r>
          </a:p>
        </p:txBody>
      </p:sp>
      <p:sp>
        <p:nvSpPr>
          <p:cNvPr id="43" name="Text Placeholder 42">
            <a:extLst>
              <a:ext uri="{FF2B5EF4-FFF2-40B4-BE49-F238E27FC236}">
                <a16:creationId xmlns:a16="http://schemas.microsoft.com/office/drawing/2014/main" id="{B7BF25EF-B67F-5512-2328-DB7E1F24D297}"/>
              </a:ext>
            </a:extLst>
          </p:cNvPr>
          <p:cNvSpPr>
            <a:spLocks noGrp="1"/>
          </p:cNvSpPr>
          <p:nvPr>
            <p:ph type="body" sz="quarter" idx="20"/>
            <p:custDataLst>
              <p:tags r:id="rId11"/>
            </p:custDataLst>
          </p:nvPr>
        </p:nvSpPr>
        <p:spPr>
          <a:xfrm>
            <a:off x="2772377"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12 000</a:t>
            </a:r>
          </a:p>
        </p:txBody>
      </p:sp>
      <p:sp>
        <p:nvSpPr>
          <p:cNvPr id="44" name="Text Placeholder 43">
            <a:extLst>
              <a:ext uri="{FF2B5EF4-FFF2-40B4-BE49-F238E27FC236}">
                <a16:creationId xmlns:a16="http://schemas.microsoft.com/office/drawing/2014/main" id="{C2622665-16C0-EF64-AD73-916BC43A15FF}"/>
              </a:ext>
            </a:extLst>
          </p:cNvPr>
          <p:cNvSpPr>
            <a:spLocks noGrp="1"/>
          </p:cNvSpPr>
          <p:nvPr>
            <p:ph type="body" sz="quarter" idx="21"/>
            <p:custDataLst>
              <p:tags r:id="rId12"/>
            </p:custDataLst>
          </p:nvPr>
        </p:nvSpPr>
        <p:spPr>
          <a:xfrm>
            <a:off x="4007663"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350 000</a:t>
            </a: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custDataLst>
              <p:tags r:id="rId13"/>
            </p:custDataLst>
          </p:nvPr>
        </p:nvSpPr>
        <p:spPr>
          <a:xfrm>
            <a:off x="5226016"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Collection</a:t>
            </a:r>
          </a:p>
          <a:p>
            <a:pPr algn="ctr"/>
            <a:r>
              <a:rPr lang="fr-CA" dirty="0">
                <a:latin typeface="Comic Sans MS" panose="030F0702030302020204" pitchFamily="66" charset="0"/>
                <a:cs typeface="Arial" panose="020B0604020202020204" pitchFamily="34" charset="0"/>
              </a:rPr>
              <a:t>725 000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custDataLst>
              <p:tags r:id="rId14"/>
            </p:custDataLst>
          </p:nvPr>
        </p:nvSpPr>
        <p:spPr>
          <a:xfrm>
            <a:off x="320827" y="2493913"/>
            <a:ext cx="1137362" cy="1421025"/>
          </a:xfrm>
        </p:spPr>
        <p:txBody>
          <a:bodyPr/>
          <a:lstStyle/>
          <a:p>
            <a:pPr lvl="0"/>
            <a:r>
              <a:rPr lang="fr-CA" dirty="0"/>
              <a:t>Désignation officielle du Conseil national de recherches du Canada et création de la Bibliothèque du CNRC</a:t>
            </a:r>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custDataLst>
              <p:tags r:id="rId15"/>
            </p:custDataLst>
          </p:nvPr>
        </p:nvSpPr>
        <p:spPr>
          <a:xfrm>
            <a:off x="1542373" y="2516750"/>
            <a:ext cx="1137362" cy="1398188"/>
          </a:xfrm>
        </p:spPr>
        <p:txBody>
          <a:bodyPr/>
          <a:lstStyle/>
          <a:p>
            <a:r>
              <a:rPr lang="fr-CA" dirty="0"/>
              <a:t>Nomination de la première bibliothécaire en chef officielle : Margaret Gill</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custDataLst>
              <p:tags r:id="rId16"/>
            </p:custDataLst>
          </p:nvPr>
        </p:nvSpPr>
        <p:spPr>
          <a:xfrm>
            <a:off x="2763918" y="2493912"/>
            <a:ext cx="1159990" cy="1445174"/>
          </a:xfrm>
        </p:spPr>
        <p:txBody>
          <a:bodyPr/>
          <a:lstStyle/>
          <a:p>
            <a:pPr lvl="0"/>
            <a:r>
              <a:rPr lang="fr-CA" dirty="0"/>
              <a:t>La collection déménage dans les nouveaux laboratoires du</a:t>
            </a:r>
            <a:r>
              <a:rPr lang="fr-CA" i="1" dirty="0"/>
              <a:t> « Temple de la science » </a:t>
            </a:r>
            <a:r>
              <a:rPr lang="fr-CA" dirty="0"/>
              <a:t>du CNRC, au 100, promenade Sussex</a:t>
            </a:r>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custDataLst>
              <p:tags r:id="rId17"/>
            </p:custDataLst>
          </p:nvPr>
        </p:nvSpPr>
        <p:spPr>
          <a:xfrm>
            <a:off x="4008091" y="2516750"/>
            <a:ext cx="1137362" cy="1398188"/>
          </a:xfrm>
        </p:spPr>
        <p:txBody>
          <a:bodyPr/>
          <a:lstStyle/>
          <a:p>
            <a:r>
              <a:rPr lang="fr-CA" sz="800" dirty="0"/>
              <a:t>La Bibliothèque du CNRC devient officieusement la Bibliothèque scientifique nationale (BSN).    Margaret Gill prend sa retraite et le visionnaire Jack E. Brown la remplace.</a:t>
            </a:r>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custDataLst>
              <p:tags r:id="rId18"/>
            </p:custDataLst>
          </p:nvPr>
        </p:nvSpPr>
        <p:spPr>
          <a:xfrm>
            <a:off x="5229636" y="2516750"/>
            <a:ext cx="1137362" cy="1398188"/>
          </a:xfrm>
        </p:spPr>
        <p:txBody>
          <a:bodyPr/>
          <a:lstStyle/>
          <a:p>
            <a:pPr lvl="0"/>
            <a:r>
              <a:rPr lang="fr-CA" sz="800" b="1" dirty="0"/>
              <a:t>Officialisation de la BSN en 1966</a:t>
            </a:r>
            <a:r>
              <a:rPr lang="fr-CA" sz="800" dirty="0"/>
              <a:t>; </a:t>
            </a:r>
            <a:br>
              <a:rPr lang="fr-CA" sz="800" dirty="0"/>
            </a:br>
            <a:r>
              <a:rPr lang="fr-CA" sz="800" dirty="0"/>
              <a:t>En </a:t>
            </a:r>
            <a:r>
              <a:rPr lang="fr-CA" sz="800" b="1" dirty="0"/>
              <a:t>1968, la BSN crée </a:t>
            </a:r>
            <a:r>
              <a:rPr lang="fr-CA" sz="800" dirty="0"/>
              <a:t>CAN/SDI – premier service informatisé de diffusion sélective de l’information du Canada.</a:t>
            </a:r>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custDataLst>
              <p:tags r:id="rId19"/>
            </p:custDataLst>
          </p:nvPr>
        </p:nvSpPr>
        <p:spPr>
          <a:xfrm>
            <a:off x="6451181" y="2516750"/>
            <a:ext cx="1137362" cy="1398188"/>
          </a:xfrm>
        </p:spPr>
        <p:txBody>
          <a:bodyPr/>
          <a:lstStyle/>
          <a:p>
            <a:r>
              <a:rPr lang="fr-CA" sz="800" dirty="0"/>
              <a:t>La BSN inaugure CAN/OLE (Système canadien d’interrogation en direct), premier système de récupération de l’information en temps réel du Canada.</a:t>
            </a:r>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custDataLst>
              <p:tags r:id="rId20"/>
            </p:custDataLst>
          </p:nvPr>
        </p:nvSpPr>
        <p:spPr>
          <a:xfrm>
            <a:off x="7672728" y="2516750"/>
            <a:ext cx="1137362" cy="1398188"/>
          </a:xfrm>
        </p:spPr>
        <p:txBody>
          <a:bodyPr/>
          <a:lstStyle/>
          <a:p>
            <a:r>
              <a:rPr lang="fr-CA" dirty="0"/>
              <a:t>La BSN et le SIT fusionnent pour devenir l’ICIST. Inauguration du nouveau foyer de l’ICIST au M-55, </a:t>
            </a:r>
            <a:r>
              <a:rPr lang="fr-CA" i="1" dirty="0"/>
              <a:t>« la maison que Jack a bâtie ».</a:t>
            </a:r>
            <a:r>
              <a:rPr lang="fr-CA" dirty="0"/>
              <a:t> </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custDataLst>
              <p:tags r:id="rId21"/>
            </p:custDataLst>
          </p:nvPr>
        </p:nvPicPr>
        <p:blipFill>
          <a:blip r:embed="rId37">
            <a:extLst>
              <a:ext uri="{28A0092B-C50C-407E-A947-70E740481C1C}">
                <a14:useLocalDpi xmlns:a14="http://schemas.microsoft.com/office/drawing/2010/main" val="0"/>
              </a:ext>
            </a:extLst>
          </a:blip>
          <a:srcRect t="20221" b="20221"/>
          <a:stretch/>
        </p:blipFill>
        <p:spPr>
          <a:xfrm>
            <a:off x="1310259" y="4023826"/>
            <a:ext cx="1282446" cy="1119674"/>
          </a:xfrm>
        </p:spPr>
      </p:pic>
      <p:pic>
        <p:nvPicPr>
          <p:cNvPr id="128" name="Picture Placeholder 127">
            <a:extLst>
              <a:ext uri="{FF2B5EF4-FFF2-40B4-BE49-F238E27FC236}">
                <a16:creationId xmlns:a16="http://schemas.microsoft.com/office/drawing/2014/main" id="{01D933D4-986B-D378-61F0-D306A4E4FD1A}"/>
              </a:ext>
            </a:extLst>
          </p:cNvPr>
          <p:cNvPicPr>
            <a:picLocks noGrp="1" noChangeAspect="1"/>
          </p:cNvPicPr>
          <p:nvPr>
            <p:ph type="pic" sz="quarter" idx="35"/>
            <p:custDataLst>
              <p:tags r:id="rId22"/>
            </p:custDataLst>
          </p:nvPr>
        </p:nvPicPr>
        <p:blipFill>
          <a:blip r:embed="rId38">
            <a:extLst>
              <a:ext uri="{28A0092B-C50C-407E-A947-70E740481C1C}">
                <a14:useLocalDpi xmlns:a14="http://schemas.microsoft.com/office/drawing/2010/main" val="0"/>
              </a:ext>
            </a:extLst>
          </a:blip>
          <a:srcRect l="5003" r="5003"/>
          <a:stretch/>
        </p:blipFill>
        <p:spPr>
          <a:xfrm>
            <a:off x="2620518"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custDataLst>
              <p:tags r:id="rId23"/>
            </p:custDataLst>
          </p:nvPr>
        </p:nvPicPr>
        <p:blipFill>
          <a:blip r:embed="rId39">
            <a:extLst>
              <a:ext uri="{28A0092B-C50C-407E-A947-70E740481C1C}">
                <a14:useLocalDpi xmlns:a14="http://schemas.microsoft.com/office/drawing/2010/main" val="0"/>
              </a:ext>
            </a:extLst>
          </a:blip>
          <a:srcRect l="4069" r="4069"/>
          <a:stretch/>
        </p:blipFill>
        <p:spPr>
          <a:xfrm>
            <a:off x="3930777" y="4023826"/>
            <a:ext cx="1282446"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custDataLst>
              <p:tags r:id="rId24"/>
            </p:custDataLst>
          </p:nvPr>
        </p:nvPicPr>
        <p:blipFill>
          <a:blip r:embed="rId40">
            <a:extLst>
              <a:ext uri="{28A0092B-C50C-407E-A947-70E740481C1C}">
                <a14:useLocalDpi xmlns:a14="http://schemas.microsoft.com/office/drawing/2010/main" val="0"/>
              </a:ext>
            </a:extLst>
          </a:blip>
          <a:srcRect t="2583" b="2583"/>
          <a:stretch/>
        </p:blipFill>
        <p:spPr>
          <a:xfrm>
            <a:off x="5241036" y="4023826"/>
            <a:ext cx="1282446" cy="1119674"/>
          </a:xfrm>
        </p:spPr>
      </p:pic>
      <p:pic>
        <p:nvPicPr>
          <p:cNvPr id="136" name="Picture Placeholder 135">
            <a:extLst>
              <a:ext uri="{FF2B5EF4-FFF2-40B4-BE49-F238E27FC236}">
                <a16:creationId xmlns:a16="http://schemas.microsoft.com/office/drawing/2014/main" id="{52D6E37D-4A60-7A6F-5F48-2F8D12D7993D}"/>
              </a:ext>
            </a:extLst>
          </p:cNvPr>
          <p:cNvPicPr>
            <a:picLocks noGrp="1" noChangeAspect="1"/>
          </p:cNvPicPr>
          <p:nvPr>
            <p:ph type="pic" sz="quarter" idx="33"/>
            <p:custDataLst>
              <p:tags r:id="rId25"/>
            </p:custDataLst>
          </p:nvPr>
        </p:nvPicPr>
        <p:blipFill>
          <a:blip r:embed="rId41">
            <a:extLst>
              <a:ext uri="{28A0092B-C50C-407E-A947-70E740481C1C}">
                <a14:useLocalDpi xmlns:a14="http://schemas.microsoft.com/office/drawing/2010/main" val="0"/>
              </a:ext>
            </a:extLst>
          </a:blip>
          <a:srcRect t="178" b="178"/>
          <a:stretch/>
        </p:blipFill>
        <p:spPr>
          <a:xfrm>
            <a:off x="7861554" y="4023826"/>
            <a:ext cx="1282446" cy="1119674"/>
          </a:xfrm>
        </p:spPr>
      </p:pic>
      <p:grpSp>
        <p:nvGrpSpPr>
          <p:cNvPr id="6" name="Group 5">
            <a:extLst>
              <a:ext uri="{FF2B5EF4-FFF2-40B4-BE49-F238E27FC236}">
                <a16:creationId xmlns:a16="http://schemas.microsoft.com/office/drawing/2014/main" id="{15C7119C-ED9A-4474-A31F-9BC0A11AE5CD}"/>
              </a:ext>
            </a:extLst>
          </p:cNvPr>
          <p:cNvGrpSpPr/>
          <p:nvPr>
            <p:custDataLst>
              <p:tags r:id="rId26"/>
            </p:custDataLst>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grpSp>
      <p:pic>
        <p:nvPicPr>
          <p:cNvPr id="4" name="Picture Placeholder 3">
            <a:extLst>
              <a:ext uri="{FF2B5EF4-FFF2-40B4-BE49-F238E27FC236}">
                <a16:creationId xmlns:a16="http://schemas.microsoft.com/office/drawing/2014/main" id="{45D5624F-C11B-4686-912C-D8B39D68C154}"/>
              </a:ext>
            </a:extLst>
          </p:cNvPr>
          <p:cNvPicPr>
            <a:picLocks noGrp="1" noChangeAspect="1"/>
          </p:cNvPicPr>
          <p:nvPr>
            <p:ph type="pic" sz="quarter" idx="32"/>
            <p:custDataLst>
              <p:tags r:id="rId27"/>
            </p:custDataLst>
          </p:nvPr>
        </p:nvPicPr>
        <p:blipFill rotWithShape="1">
          <a:blip r:embed="rId42"/>
          <a:srcRect l="12924" r="12924"/>
          <a:stretch/>
        </p:blipFill>
        <p:spPr>
          <a:xfrm>
            <a:off x="0" y="4024313"/>
            <a:ext cx="1282700" cy="1119187"/>
          </a:xfrm>
        </p:spPr>
      </p:pic>
      <p:pic>
        <p:nvPicPr>
          <p:cNvPr id="8" name="Picture Placeholder 7">
            <a:extLst>
              <a:ext uri="{FF2B5EF4-FFF2-40B4-BE49-F238E27FC236}">
                <a16:creationId xmlns:a16="http://schemas.microsoft.com/office/drawing/2014/main" id="{76EA2FD2-E4F4-4D1C-9158-F051CED170B2}"/>
              </a:ext>
            </a:extLst>
          </p:cNvPr>
          <p:cNvPicPr>
            <a:picLocks noGrp="1" noChangeAspect="1"/>
          </p:cNvPicPr>
          <p:nvPr>
            <p:ph type="pic" sz="quarter" idx="38"/>
            <p:custDataLst>
              <p:tags r:id="rId28"/>
            </p:custDataLst>
          </p:nvPr>
        </p:nvPicPr>
        <p:blipFill>
          <a:blip r:embed="rId43">
            <a:extLst>
              <a:ext uri="{28A0092B-C50C-407E-A947-70E740481C1C}">
                <a14:useLocalDpi xmlns:a14="http://schemas.microsoft.com/office/drawing/2010/main" val="0"/>
              </a:ext>
            </a:extLst>
          </a:blip>
          <a:srcRect t="17549" b="17549"/>
          <a:stretch/>
        </p:blipFill>
        <p:spPr>
          <a:xfrm>
            <a:off x="6551613" y="4024313"/>
            <a:ext cx="1282700" cy="1119187"/>
          </a:xfrm>
        </p:spPr>
      </p:pic>
      <p:sp>
        <p:nvSpPr>
          <p:cNvPr id="61" name="Text Placeholder 41">
            <a:extLst>
              <a:ext uri="{FF2B5EF4-FFF2-40B4-BE49-F238E27FC236}">
                <a16:creationId xmlns:a16="http://schemas.microsoft.com/office/drawing/2014/main" id="{FA3E7966-E880-432F-AB86-4CCD353B5F28}"/>
              </a:ext>
            </a:extLst>
          </p:cNvPr>
          <p:cNvSpPr txBox="1">
            <a:spLocks/>
          </p:cNvSpPr>
          <p:nvPr>
            <p:custDataLst>
              <p:tags r:id="rId29"/>
            </p:custDataLst>
          </p:nvPr>
        </p:nvSpPr>
        <p:spPr>
          <a:xfrm>
            <a:off x="318739" y="1949049"/>
            <a:ext cx="1137362" cy="4233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Collection</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none"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Négligeable</a:t>
            </a:r>
          </a:p>
        </p:txBody>
      </p:sp>
      <p:sp>
        <p:nvSpPr>
          <p:cNvPr id="62" name="Text Placeholder 44">
            <a:extLst>
              <a:ext uri="{FF2B5EF4-FFF2-40B4-BE49-F238E27FC236}">
                <a16:creationId xmlns:a16="http://schemas.microsoft.com/office/drawing/2014/main" id="{0A6D002A-138E-4757-BB9C-C39ED3AC71D1}"/>
              </a:ext>
            </a:extLst>
          </p:cNvPr>
          <p:cNvSpPr txBox="1">
            <a:spLocks/>
          </p:cNvSpPr>
          <p:nvPr>
            <p:custDataLst>
              <p:tags r:id="rId30"/>
            </p:custDataLst>
          </p:nvPr>
        </p:nvSpPr>
        <p:spPr>
          <a:xfrm>
            <a:off x="6444368" y="1949049"/>
            <a:ext cx="2312604" cy="46945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Expansion rapide d la Collection</a:t>
            </a:r>
          </a:p>
        </p:txBody>
      </p:sp>
      <p:sp>
        <p:nvSpPr>
          <p:cNvPr id="3" name="Rectangle: Rounded Corners 2">
            <a:extLst>
              <a:ext uri="{FF2B5EF4-FFF2-40B4-BE49-F238E27FC236}">
                <a16:creationId xmlns:a16="http://schemas.microsoft.com/office/drawing/2014/main" id="{2986C681-4EBA-4AA4-B53A-067A3756D2CE}"/>
              </a:ext>
            </a:extLst>
          </p:cNvPr>
          <p:cNvSpPr/>
          <p:nvPr>
            <p:custDataLst>
              <p:tags r:id="rId31"/>
            </p:custDataLst>
          </p:nvPr>
        </p:nvSpPr>
        <p:spPr>
          <a:xfrm>
            <a:off x="3944710" y="140306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767760C0-5BAD-4F59-8AC8-DDCF2D596EFB}"/>
              </a:ext>
            </a:extLst>
          </p:cNvPr>
          <p:cNvSpPr/>
          <p:nvPr>
            <p:custDataLst>
              <p:tags r:id="rId32"/>
            </p:custDataLst>
          </p:nvPr>
        </p:nvSpPr>
        <p:spPr>
          <a:xfrm>
            <a:off x="6423638"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9F55A06D-D2C8-4F84-A937-8F87ED97E6BA}"/>
              </a:ext>
            </a:extLst>
          </p:cNvPr>
          <p:cNvSpPr/>
          <p:nvPr>
            <p:custDataLst>
              <p:tags r:id="rId33"/>
            </p:custDataLst>
          </p:nvPr>
        </p:nvSpPr>
        <p:spPr>
          <a:xfrm>
            <a:off x="7664447"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7" name="Rectangle: Rounded Corners 6">
            <a:extLst>
              <a:ext uri="{FF2B5EF4-FFF2-40B4-BE49-F238E27FC236}">
                <a16:creationId xmlns:a16="http://schemas.microsoft.com/office/drawing/2014/main" id="{87C48C0C-21DF-B782-8ABE-F51AC9906CD5}"/>
              </a:ext>
            </a:extLst>
          </p:cNvPr>
          <p:cNvSpPr/>
          <p:nvPr>
            <p:custDataLst>
              <p:tags r:id="rId34"/>
            </p:custDataLst>
          </p:nvPr>
        </p:nvSpPr>
        <p:spPr>
          <a:xfrm>
            <a:off x="5181636" y="1406607"/>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grpSp>
        <p:nvGrpSpPr>
          <p:cNvPr id="67" name="Group 66">
            <a:extLst>
              <a:ext uri="{FF2B5EF4-FFF2-40B4-BE49-F238E27FC236}">
                <a16:creationId xmlns:a16="http://schemas.microsoft.com/office/drawing/2014/main" id="{9E052A83-3389-4BA8-A29B-30388C3AEA2E}"/>
              </a:ext>
            </a:extLst>
          </p:cNvPr>
          <p:cNvGrpSpPr/>
          <p:nvPr/>
        </p:nvGrpSpPr>
        <p:grpSpPr>
          <a:xfrm>
            <a:off x="7672728" y="-71023"/>
            <a:ext cx="1551675" cy="681318"/>
            <a:chOff x="7592325" y="0"/>
            <a:chExt cx="1551675" cy="681318"/>
          </a:xfrm>
        </p:grpSpPr>
        <p:sp>
          <p:nvSpPr>
            <p:cNvPr id="68" name="Rectangle 67">
              <a:extLst>
                <a:ext uri="{FF2B5EF4-FFF2-40B4-BE49-F238E27FC236}">
                  <a16:creationId xmlns:a16="http://schemas.microsoft.com/office/drawing/2014/main" id="{F971E3F0-3BDB-46CA-B4D6-2419C08C320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69" name="Group 68">
              <a:extLst>
                <a:ext uri="{FF2B5EF4-FFF2-40B4-BE49-F238E27FC236}">
                  <a16:creationId xmlns:a16="http://schemas.microsoft.com/office/drawing/2014/main" id="{FBA8B6F8-94D7-48DF-8161-0DE52892A3FF}"/>
                </a:ext>
              </a:extLst>
            </p:cNvPr>
            <p:cNvGrpSpPr>
              <a:grpSpLocks noChangeAspect="1"/>
            </p:cNvGrpSpPr>
            <p:nvPr/>
          </p:nvGrpSpPr>
          <p:grpSpPr>
            <a:xfrm>
              <a:off x="7592325" y="162917"/>
              <a:ext cx="1343642" cy="360000"/>
              <a:chOff x="1191972" y="3839376"/>
              <a:chExt cx="3380028" cy="905606"/>
            </a:xfrm>
          </p:grpSpPr>
          <p:pic>
            <p:nvPicPr>
              <p:cNvPr id="70" name="Picture 69" descr="Bibliothèque du CNRC">
                <a:extLst>
                  <a:ext uri="{FF2B5EF4-FFF2-40B4-BE49-F238E27FC236}">
                    <a16:creationId xmlns:a16="http://schemas.microsoft.com/office/drawing/2014/main" id="{2C6CF0B7-4FDA-40B4-9CE4-2EBCC5826D52}"/>
                  </a:ext>
                </a:extLst>
              </p:cNvPr>
              <p:cNvPicPr>
                <a:picLocks noChangeAspect="1" noChangeArrowheads="1"/>
              </p:cNvPicPr>
              <p:nvPr/>
            </p:nvPicPr>
            <p:blipFill rotWithShape="1">
              <a:blip r:embed="rId4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3A5AC838-A08C-4606-B73A-0C5CED718395}"/>
                  </a:ext>
                </a:extLst>
              </p:cNvPr>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8036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6" grpId="0" animBg="1"/>
      <p:bldP spid="46" grpId="1" animBg="1"/>
      <p:bldP spid="47" grpId="0" animBg="1"/>
      <p:bldP spid="7" grpId="0" animBg="1"/>
      <p:bldP spid="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custDataLst>
              <p:tags r:id="rId1"/>
            </p:custDataLst>
          </p:nvPr>
        </p:nvSpPr>
        <p:spPr/>
        <p:txBody>
          <a:bodyPr/>
          <a:lstStyle/>
          <a:p>
            <a:pPr defTabSz="914400"/>
            <a:r>
              <a:rPr lang="fr-CA" sz="2800" dirty="0">
                <a:solidFill>
                  <a:srgbClr val="006688"/>
                </a:solidFill>
                <a:latin typeface="Arial" panose="020B0604020202020204" pitchFamily="34" charset="0"/>
                <a:cs typeface="Arial" panose="020B0604020202020204" pitchFamily="34" charset="0"/>
              </a:rPr>
              <a:t>Histoire de la Bibliothèque scientifique nationale</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custDataLst>
              <p:tags r:id="rId2"/>
            </p:custDataLst>
          </p:nvPr>
        </p:nvSpPr>
        <p:spPr/>
        <p:txBody>
          <a:bodyPr/>
          <a:lstStyle/>
          <a:p>
            <a:r>
              <a:rPr lang="fr-CA" i="1" dirty="0">
                <a:solidFill>
                  <a:srgbClr val="006688"/>
                </a:solidFill>
                <a:latin typeface="Arial" panose="020B0604020202020204" pitchFamily="34" charset="0"/>
                <a:cs typeface="Arial" panose="020B0604020202020204" pitchFamily="34" charset="0"/>
              </a:rPr>
              <a:t>Du papier AU NUMÉRIQUE</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custDataLst>
              <p:tags r:id="rId3"/>
            </p:custDataLst>
          </p:nvPr>
        </p:nvSpPr>
        <p:spPr>
          <a:xfrm>
            <a:off x="320826" y="1513835"/>
            <a:ext cx="1206499" cy="431006"/>
          </a:xfrm>
        </p:spPr>
        <p:txBody>
          <a:bodyPr/>
          <a:lstStyle/>
          <a:p>
            <a:r>
              <a:rPr lang="fr-CA" sz="1600" dirty="0">
                <a:latin typeface="Arial" panose="020B0604020202020204" pitchFamily="34" charset="0"/>
                <a:cs typeface="Arial" panose="020B0604020202020204" pitchFamily="34" charset="0"/>
              </a:rPr>
              <a:t>1980-1983</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custDataLst>
              <p:tags r:id="rId4"/>
            </p:custDataLst>
          </p:nvPr>
        </p:nvSpPr>
        <p:spPr/>
        <p:txBody>
          <a:bodyPr/>
          <a:lstStyle/>
          <a:p>
            <a:r>
              <a:rPr lang="fr-CA" sz="2000" dirty="0">
                <a:latin typeface="Arial" panose="020B0604020202020204" pitchFamily="34" charset="0"/>
                <a:cs typeface="Arial" panose="020B0604020202020204" pitchFamily="34" charset="0"/>
              </a:rPr>
              <a:t>1993</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custDataLst>
              <p:tags r:id="rId5"/>
            </p:custDataLst>
          </p:nvPr>
        </p:nvSpPr>
        <p:spPr/>
        <p:txBody>
          <a:bodyPr/>
          <a:lstStyle/>
          <a:p>
            <a:r>
              <a:rPr lang="fr-CA" sz="2000" dirty="0">
                <a:latin typeface="Arial" panose="020B0604020202020204" pitchFamily="34" charset="0"/>
                <a:cs typeface="Arial" panose="020B0604020202020204" pitchFamily="34" charset="0"/>
              </a:rPr>
              <a:t>1994</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custDataLst>
              <p:tags r:id="rId6"/>
            </p:custDataLst>
          </p:nvPr>
        </p:nvSpPr>
        <p:spPr>
          <a:xfrm>
            <a:off x="4007662" y="1513835"/>
            <a:ext cx="1158633" cy="431006"/>
          </a:xfrm>
        </p:spPr>
        <p:txBody>
          <a:bodyPr/>
          <a:lstStyle/>
          <a:p>
            <a:r>
              <a:rPr lang="fr-CA" sz="1600" dirty="0">
                <a:latin typeface="Arial" panose="020B0604020202020204" pitchFamily="34" charset="0"/>
                <a:cs typeface="Arial" panose="020B0604020202020204" pitchFamily="34" charset="0"/>
              </a:rPr>
              <a:t>1997-1999</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custDataLst>
              <p:tags r:id="rId7"/>
            </p:custDataLst>
          </p:nvPr>
        </p:nvSpPr>
        <p:spPr/>
        <p:txBody>
          <a:bodyPr/>
          <a:lstStyle/>
          <a:p>
            <a:r>
              <a:rPr lang="fr-CA" sz="2000" dirty="0">
                <a:latin typeface="Arial" panose="020B0604020202020204" pitchFamily="34" charset="0"/>
                <a:cs typeface="Arial" panose="020B0604020202020204" pitchFamily="34" charset="0"/>
              </a:rPr>
              <a:t>1999</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custDataLst>
              <p:tags r:id="rId8"/>
            </p:custDataLst>
          </p:nvPr>
        </p:nvSpPr>
        <p:spPr>
          <a:xfrm>
            <a:off x="6506812" y="1466651"/>
            <a:ext cx="1137362" cy="431006"/>
          </a:xfrm>
        </p:spPr>
        <p:txBody>
          <a:bodyPr/>
          <a:lstStyle/>
          <a:p>
            <a:pPr algn="ctr"/>
            <a:r>
              <a:rPr lang="fr-CA" sz="1600" dirty="0">
                <a:latin typeface="Arial" panose="020B0604020202020204" pitchFamily="34" charset="0"/>
                <a:cs typeface="Arial" panose="020B0604020202020204" pitchFamily="34" charset="0"/>
              </a:rPr>
              <a:t>Années 2000</a:t>
            </a:r>
            <a:endParaRPr lang="fr-CA" sz="1050" dirty="0">
              <a:latin typeface="Arial" panose="020B0604020202020204" pitchFamily="34" charset="0"/>
              <a:cs typeface="Arial" panose="020B0604020202020204" pitchFamily="34" charset="0"/>
            </a:endParaRP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custDataLst>
              <p:tags r:id="rId9"/>
            </p:custDataLst>
          </p:nvPr>
        </p:nvSpPr>
        <p:spPr>
          <a:xfrm>
            <a:off x="7622718" y="1471918"/>
            <a:ext cx="1137362" cy="431006"/>
          </a:xfrm>
        </p:spPr>
        <p:txBody>
          <a:bodyPr/>
          <a:lstStyle/>
          <a:p>
            <a:pPr algn="ctr"/>
            <a:r>
              <a:rPr lang="fr-CA" sz="1600" dirty="0">
                <a:latin typeface="Arial" panose="020B0604020202020204" pitchFamily="34" charset="0"/>
                <a:cs typeface="Arial" panose="020B0604020202020204" pitchFamily="34" charset="0"/>
              </a:rPr>
              <a:t>Années 2010</a:t>
            </a:r>
            <a:endParaRPr lang="fr-CA" sz="1050" dirty="0">
              <a:latin typeface="Arial" panose="020B0604020202020204" pitchFamily="34" charset="0"/>
              <a:cs typeface="Arial" panose="020B0604020202020204" pitchFamily="34" charset="0"/>
            </a:endParaRPr>
          </a:p>
          <a:p>
            <a:endParaRPr lang="fr-CA" sz="2000" dirty="0">
              <a:latin typeface="Arial" panose="020B0604020202020204" pitchFamily="34" charset="0"/>
              <a:cs typeface="Arial" panose="020B0604020202020204" pitchFamily="34" charset="0"/>
            </a:endParaRP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custDataLst>
              <p:tags r:id="rId10"/>
            </p:custDataLst>
          </p:nvPr>
        </p:nvSpPr>
        <p:spPr>
          <a:xfrm>
            <a:off x="424622" y="1961632"/>
            <a:ext cx="3506155"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fr-CA" dirty="0">
                <a:latin typeface="Comic Sans MS" panose="030F0702030302020204" pitchFamily="66" charset="0"/>
                <a:cs typeface="Arial" panose="020B0604020202020204" pitchFamily="34" charset="0"/>
              </a:rPr>
              <a:t>expansion de la collection jusque dans les années 1990</a:t>
            </a:r>
          </a:p>
          <a:p>
            <a:pPr algn="ctr"/>
            <a:r>
              <a:rPr lang="fr-CA" dirty="0">
                <a:latin typeface="Comic Sans MS" panose="030F0702030302020204" pitchFamily="66" charset="0"/>
                <a:cs typeface="Arial" panose="020B0604020202020204" pitchFamily="34" charset="0"/>
              </a:rPr>
              <a:t>Inventaire SUPÉRIEUR À 8 000 000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custDataLst>
              <p:tags r:id="rId11"/>
            </p:custDataLst>
          </p:nvPr>
        </p:nvSpPr>
        <p:spPr>
          <a:xfrm>
            <a:off x="331686" y="2436234"/>
            <a:ext cx="1137362" cy="1421025"/>
          </a:xfrm>
        </p:spPr>
        <p:txBody>
          <a:bodyPr/>
          <a:lstStyle/>
          <a:p>
            <a:pPr lvl="0"/>
            <a:r>
              <a:rPr lang="fr-CA" sz="800" b="1" dirty="0"/>
              <a:t>1980 Lancement de </a:t>
            </a:r>
            <a:r>
              <a:rPr lang="fr-CA" sz="800" dirty="0"/>
              <a:t>CAN/SND</a:t>
            </a:r>
            <a:br>
              <a:rPr lang="fr-CA" sz="800" dirty="0"/>
            </a:br>
            <a:r>
              <a:rPr lang="fr-CA" sz="800" b="1" dirty="0"/>
              <a:t>1983</a:t>
            </a:r>
            <a:r>
              <a:rPr lang="fr-CA" sz="800" dirty="0"/>
              <a:t> L’ICIST engendre plus de copies et de prêts de documents que tous les autres centres d’information spécialisés d’AN.</a:t>
            </a:r>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custDataLst>
              <p:tags r:id="rId12"/>
            </p:custDataLst>
          </p:nvPr>
        </p:nvSpPr>
        <p:spPr>
          <a:xfrm>
            <a:off x="1542373" y="2516750"/>
            <a:ext cx="1137362" cy="1398188"/>
          </a:xfrm>
        </p:spPr>
        <p:txBody>
          <a:bodyPr/>
          <a:lstStyle/>
          <a:p>
            <a:r>
              <a:rPr lang="fr-CA" sz="800" dirty="0"/>
              <a:t>L’ICIST abrite la plus vaste collection d’ouvrages scientifiques et techniques d’Amérique du Nord. Diffusion de</a:t>
            </a:r>
            <a:br>
              <a:rPr lang="fr-CA" sz="800" dirty="0"/>
            </a:br>
            <a:r>
              <a:rPr lang="fr-CA" sz="800" dirty="0"/>
              <a:t>Romulus, 1</a:t>
            </a:r>
            <a:r>
              <a:rPr lang="fr-CA" sz="800" baseline="30000" dirty="0"/>
              <a:t>er</a:t>
            </a:r>
            <a:r>
              <a:rPr lang="fr-CA" sz="800" dirty="0"/>
              <a:t> CD-ROM du CNRC</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custDataLst>
              <p:tags r:id="rId13"/>
            </p:custDataLst>
          </p:nvPr>
        </p:nvSpPr>
        <p:spPr>
          <a:xfrm>
            <a:off x="2763918" y="2493912"/>
            <a:ext cx="1159990" cy="1445174"/>
          </a:xfrm>
        </p:spPr>
        <p:txBody>
          <a:bodyPr/>
          <a:lstStyle/>
          <a:p>
            <a:r>
              <a:rPr lang="fr-CA" dirty="0" err="1"/>
              <a:t>IntelliDoc</a:t>
            </a:r>
            <a:r>
              <a:rPr lang="fr-CA" dirty="0"/>
              <a:t> – Le service de documentation de l’ICIST est entièrement informatisé. </a:t>
            </a:r>
            <a:br>
              <a:rPr lang="fr-CA" dirty="0"/>
            </a:br>
            <a:r>
              <a:rPr lang="fr-CA" dirty="0"/>
              <a:t>L’ICIST lance son premier site Web.</a:t>
            </a:r>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custDataLst>
              <p:tags r:id="rId14"/>
            </p:custDataLst>
          </p:nvPr>
        </p:nvSpPr>
        <p:spPr>
          <a:xfrm>
            <a:off x="4008091" y="2516750"/>
            <a:ext cx="1137362" cy="1398188"/>
          </a:xfrm>
        </p:spPr>
        <p:txBody>
          <a:bodyPr/>
          <a:lstStyle/>
          <a:p>
            <a:r>
              <a:rPr lang="fr-CA" dirty="0"/>
              <a:t>L’ICIST inaugure sa bibliothèque virtuelle. Les filiales du réseau national de l’ICIST deviennent des centres d’information.</a:t>
            </a:r>
          </a:p>
          <a:p>
            <a:endParaRPr lang="fr-CA"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custDataLst>
              <p:tags r:id="rId15"/>
            </p:custDataLst>
          </p:nvPr>
        </p:nvSpPr>
        <p:spPr>
          <a:xfrm>
            <a:off x="5229636" y="2516750"/>
            <a:ext cx="1137362" cy="1398188"/>
          </a:xfrm>
        </p:spPr>
        <p:txBody>
          <a:bodyPr/>
          <a:lstStyle/>
          <a:p>
            <a:r>
              <a:rPr lang="fr-CA" dirty="0"/>
              <a:t>L’ICIST enregistre plus de 3 500 demandes de documents par jour. </a:t>
            </a:r>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custDataLst>
              <p:tags r:id="rId16"/>
            </p:custDataLst>
          </p:nvPr>
        </p:nvSpPr>
        <p:spPr>
          <a:xfrm>
            <a:off x="6451181" y="2516750"/>
            <a:ext cx="1137362" cy="1398188"/>
          </a:xfrm>
        </p:spPr>
        <p:txBody>
          <a:bodyPr/>
          <a:lstStyle/>
          <a:p>
            <a:r>
              <a:rPr lang="fr-CA" sz="800" dirty="0"/>
              <a:t>La numérisation se poursuit avec insistance sur la facilité d’ </a:t>
            </a:r>
            <a:r>
              <a:rPr lang="fr-CA" sz="800" i="1" dirty="0"/>
              <a:t>accès.</a:t>
            </a:r>
            <a:br>
              <a:rPr lang="fr-CA" sz="800" i="1" dirty="0"/>
            </a:br>
            <a:r>
              <a:rPr lang="fr-CA" sz="800" dirty="0"/>
              <a:t>Lancement de </a:t>
            </a:r>
            <a:r>
              <a:rPr lang="fr-CA" sz="800" dirty="0" err="1"/>
              <a:t>NPArC</a:t>
            </a:r>
            <a:br>
              <a:rPr lang="fr-CA" sz="800" i="1" dirty="0"/>
            </a:br>
            <a:r>
              <a:rPr lang="fr-CA" sz="800" dirty="0"/>
              <a:t>Nouveaux partenaires incluant </a:t>
            </a:r>
            <a:r>
              <a:rPr lang="fr-CA" sz="800" dirty="0" err="1"/>
              <a:t>Infotrieve</a:t>
            </a:r>
            <a:r>
              <a:rPr lang="fr-CA" sz="800" dirty="0"/>
              <a:t> et </a:t>
            </a:r>
            <a:r>
              <a:rPr lang="fr-CA" sz="800" dirty="0" err="1"/>
              <a:t>Rightslink</a:t>
            </a:r>
            <a:endParaRPr lang="fr-CA" sz="800" dirty="0"/>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custDataLst>
              <p:tags r:id="rId17"/>
            </p:custDataLst>
          </p:nvPr>
        </p:nvSpPr>
        <p:spPr>
          <a:xfrm>
            <a:off x="7672728" y="2516750"/>
            <a:ext cx="1137362" cy="1398188"/>
          </a:xfrm>
        </p:spPr>
        <p:txBody>
          <a:bodyPr/>
          <a:lstStyle/>
          <a:p>
            <a:r>
              <a:rPr lang="fr-CA" sz="800" dirty="0"/>
              <a:t>Fin de l’ICIST, remplacé par la Gestion du savoir (GS)</a:t>
            </a:r>
            <a:br>
              <a:rPr lang="fr-CA" sz="800" dirty="0"/>
            </a:br>
            <a:r>
              <a:rPr lang="fr-CA" sz="800" dirty="0"/>
              <a:t>Fusion de la GS et des IT qui deviennent les SSIT</a:t>
            </a:r>
            <a:br>
              <a:rPr lang="fr-CA" sz="800" dirty="0"/>
            </a:br>
            <a:r>
              <a:rPr lang="fr-CA" sz="800" dirty="0"/>
              <a:t>Fermeture des centres d’information</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custDataLst>
              <p:tags r:id="rId18"/>
            </p:custDataLst>
          </p:nvPr>
        </p:nvPicPr>
        <p:blipFill>
          <a:blip r:embed="rId35">
            <a:extLst>
              <a:ext uri="{28A0092B-C50C-407E-A947-70E740481C1C}">
                <a14:useLocalDpi xmlns:a14="http://schemas.microsoft.com/office/drawing/2010/main" val="0"/>
              </a:ext>
            </a:extLst>
          </a:blip>
          <a:srcRect t="178" b="178"/>
          <a:stretch/>
        </p:blipFill>
        <p:spPr>
          <a:xfrm>
            <a:off x="1310259"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custDataLst>
              <p:tags r:id="rId19"/>
            </p:custDataLst>
          </p:nvPr>
        </p:nvPicPr>
        <p:blipFill>
          <a:blip r:embed="rId36">
            <a:extLst>
              <a:ext uri="{28A0092B-C50C-407E-A947-70E740481C1C}">
                <a14:useLocalDpi xmlns:a14="http://schemas.microsoft.com/office/drawing/2010/main" val="0"/>
              </a:ext>
            </a:extLst>
          </a:blip>
          <a:srcRect t="178" b="178"/>
          <a:stretch/>
        </p:blipFill>
        <p:spPr>
          <a:xfrm>
            <a:off x="3943351" y="4023826"/>
            <a:ext cx="1269872"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custDataLst>
              <p:tags r:id="rId20"/>
            </p:custDataLst>
          </p:nvPr>
        </p:nvPicPr>
        <p:blipFill>
          <a:blip r:embed="rId37">
            <a:extLst>
              <a:ext uri="{28A0092B-C50C-407E-A947-70E740481C1C}">
                <a14:useLocalDpi xmlns:a14="http://schemas.microsoft.com/office/drawing/2010/main" val="0"/>
              </a:ext>
            </a:extLst>
          </a:blip>
          <a:srcRect l="186" r="186"/>
          <a:stretch/>
        </p:blipFill>
        <p:spPr>
          <a:xfrm>
            <a:off x="5248274" y="4023826"/>
            <a:ext cx="1275207" cy="1119674"/>
          </a:xfrm>
        </p:spPr>
      </p:pic>
      <p:grpSp>
        <p:nvGrpSpPr>
          <p:cNvPr id="6" name="Group 5">
            <a:extLst>
              <a:ext uri="{FF2B5EF4-FFF2-40B4-BE49-F238E27FC236}">
                <a16:creationId xmlns:a16="http://schemas.microsoft.com/office/drawing/2014/main" id="{15C7119C-ED9A-4474-A31F-9BC0A11AE5CD}"/>
              </a:ext>
            </a:extLst>
          </p:cNvPr>
          <p:cNvGrpSpPr/>
          <p:nvPr>
            <p:custDataLst>
              <p:tags r:id="rId21"/>
            </p:custDataLst>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CA" sz="1350" b="0" i="0" u="none" strike="noStrike" kern="1200" cap="none" spc="0" normalizeH="0" baseline="0" dirty="0">
                  <a:ln>
                    <a:noFill/>
                  </a:ln>
                  <a:solidFill>
                    <a:srgbClr val="FFFFFF"/>
                  </a:solidFill>
                  <a:effectLst/>
                  <a:uLnTx/>
                  <a:uFillTx/>
                  <a:latin typeface="Kalinga"/>
                  <a:ea typeface="+mn-ea"/>
                  <a:cs typeface="+mn-cs"/>
                </a:endParaRPr>
              </a:p>
            </p:txBody>
          </p:sp>
        </p:grpSp>
      </p:grpSp>
      <p:pic>
        <p:nvPicPr>
          <p:cNvPr id="26" name="Picture Placeholder 25">
            <a:extLst>
              <a:ext uri="{FF2B5EF4-FFF2-40B4-BE49-F238E27FC236}">
                <a16:creationId xmlns:a16="http://schemas.microsoft.com/office/drawing/2014/main" id="{E8E3F9BB-8C98-42E9-9A1D-31325AA84051}"/>
              </a:ext>
            </a:extLst>
          </p:cNvPr>
          <p:cNvPicPr>
            <a:picLocks noGrp="1" noChangeAspect="1"/>
          </p:cNvPicPr>
          <p:nvPr>
            <p:ph type="pic" sz="quarter" idx="35"/>
            <p:custDataLst>
              <p:tags r:id="rId22"/>
            </p:custDataLst>
          </p:nvPr>
        </p:nvPicPr>
        <p:blipFill>
          <a:blip r:embed="rId38">
            <a:extLst>
              <a:ext uri="{28A0092B-C50C-407E-A947-70E740481C1C}">
                <a14:useLocalDpi xmlns:a14="http://schemas.microsoft.com/office/drawing/2010/main" val="0"/>
              </a:ext>
            </a:extLst>
          </a:blip>
          <a:srcRect t="439" b="439"/>
          <a:stretch/>
        </p:blipFill>
        <p:spPr>
          <a:xfrm>
            <a:off x="2620517" y="4023824"/>
            <a:ext cx="1289221" cy="1119675"/>
          </a:xfrm>
        </p:spPr>
      </p:pic>
      <p:pic>
        <p:nvPicPr>
          <p:cNvPr id="4" name="Picture Placeholder 3">
            <a:extLst>
              <a:ext uri="{FF2B5EF4-FFF2-40B4-BE49-F238E27FC236}">
                <a16:creationId xmlns:a16="http://schemas.microsoft.com/office/drawing/2014/main" id="{D5C83D75-4DE3-4022-9309-178B86F50EB3}"/>
              </a:ext>
            </a:extLst>
          </p:cNvPr>
          <p:cNvPicPr>
            <a:picLocks noGrp="1" noChangeAspect="1"/>
          </p:cNvPicPr>
          <p:nvPr>
            <p:ph type="pic" sz="quarter" idx="32"/>
            <p:custDataLst>
              <p:tags r:id="rId23"/>
            </p:custDataLst>
          </p:nvPr>
        </p:nvPicPr>
        <p:blipFill>
          <a:blip r:embed="rId39">
            <a:extLst>
              <a:ext uri="{28A0092B-C50C-407E-A947-70E740481C1C}">
                <a14:useLocalDpi xmlns:a14="http://schemas.microsoft.com/office/drawing/2010/main" val="0"/>
              </a:ext>
            </a:extLst>
          </a:blip>
          <a:srcRect l="12566" r="12566"/>
          <a:stretch>
            <a:fillRect/>
          </a:stretch>
        </p:blipFill>
        <p:spPr>
          <a:xfrm>
            <a:off x="0" y="4008438"/>
            <a:ext cx="1282700" cy="1135062"/>
          </a:xfrm>
        </p:spPr>
      </p:pic>
      <p:sp>
        <p:nvSpPr>
          <p:cNvPr id="72" name="Text Placeholder 44">
            <a:extLst>
              <a:ext uri="{FF2B5EF4-FFF2-40B4-BE49-F238E27FC236}">
                <a16:creationId xmlns:a16="http://schemas.microsoft.com/office/drawing/2014/main" id="{712BB2C4-5A3C-43BE-8356-0131F49C5F04}"/>
              </a:ext>
            </a:extLst>
          </p:cNvPr>
          <p:cNvSpPr txBox="1">
            <a:spLocks/>
          </p:cNvSpPr>
          <p:nvPr>
            <p:custDataLst>
              <p:tags r:id="rId24"/>
            </p:custDataLst>
          </p:nvPr>
        </p:nvSpPr>
        <p:spPr>
          <a:xfrm>
            <a:off x="6555907" y="1940936"/>
            <a:ext cx="2201066" cy="4440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érosion de la Collection </a:t>
            </a:r>
            <a:r>
              <a:rPr lang="fr-CA" dirty="0">
                <a:solidFill>
                  <a:srgbClr val="2C453E"/>
                </a:solidFill>
                <a:latin typeface="Comic Sans MS" panose="030F0702030302020204" pitchFamily="66" charset="0"/>
                <a:cs typeface="Arial" panose="020B0604020202020204" pitchFamily="34" charset="0"/>
              </a:rPr>
              <a:t>en raison des restrictions budgétaires</a:t>
            </a:r>
            <a:endPar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endParaRPr>
          </a:p>
        </p:txBody>
      </p:sp>
      <p:sp>
        <p:nvSpPr>
          <p:cNvPr id="73" name="Text Placeholder 44">
            <a:extLst>
              <a:ext uri="{FF2B5EF4-FFF2-40B4-BE49-F238E27FC236}">
                <a16:creationId xmlns:a16="http://schemas.microsoft.com/office/drawing/2014/main" id="{7BBD083B-A33E-43F7-8EB4-BCC3299FE544}"/>
              </a:ext>
            </a:extLst>
          </p:cNvPr>
          <p:cNvSpPr txBox="1">
            <a:spLocks/>
          </p:cNvSpPr>
          <p:nvPr>
            <p:custDataLst>
              <p:tags r:id="rId25"/>
            </p:custDataLst>
          </p:nvPr>
        </p:nvSpPr>
        <p:spPr>
          <a:xfrm>
            <a:off x="4119292" y="1944130"/>
            <a:ext cx="2331889" cy="45308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fr-CA" sz="750" b="1" i="0" u="none" strike="noStrike" kern="1200" cap="all" spc="225" normalizeH="0" baseline="0" dirty="0">
                <a:ln>
                  <a:noFill/>
                </a:ln>
                <a:solidFill>
                  <a:srgbClr val="2C453E"/>
                </a:solidFill>
                <a:effectLst/>
                <a:uLnTx/>
                <a:uFillTx/>
                <a:latin typeface="Comic Sans MS" panose="030F0702030302020204" pitchFamily="66" charset="0"/>
                <a:ea typeface="+mn-ea"/>
                <a:cs typeface="Arial" panose="020B0604020202020204" pitchFamily="34" charset="0"/>
              </a:rPr>
              <a:t>réduction de la collection physique avec l’avènement de la bibliothèque virtuelle</a:t>
            </a:r>
          </a:p>
        </p:txBody>
      </p:sp>
      <p:pic>
        <p:nvPicPr>
          <p:cNvPr id="1026" name="Picture 2">
            <a:extLst>
              <a:ext uri="{FF2B5EF4-FFF2-40B4-BE49-F238E27FC236}">
                <a16:creationId xmlns:a16="http://schemas.microsoft.com/office/drawing/2014/main" id="{080C77F1-C21F-45A1-BC08-85711C3706E8}"/>
              </a:ext>
            </a:extLst>
          </p:cNvPr>
          <p:cNvPicPr>
            <a:picLocks noGrp="1" noChangeAspect="1" noChangeArrowheads="1"/>
          </p:cNvPicPr>
          <p:nvPr>
            <p:ph type="pic" sz="quarter" idx="33"/>
            <p:custDataLst>
              <p:tags r:id="rId26"/>
            </p:custDataLst>
          </p:nvPr>
        </p:nvPicPr>
        <p:blipFill>
          <a:blip r:embed="rId40">
            <a:extLst>
              <a:ext uri="{28A0092B-C50C-407E-A947-70E740481C1C}">
                <a14:useLocalDpi xmlns:a14="http://schemas.microsoft.com/office/drawing/2010/main" val="0"/>
              </a:ext>
            </a:extLst>
          </a:blip>
          <a:srcRect l="3372" r="3372"/>
          <a:stretch/>
        </p:blipFill>
        <p:spPr bwMode="auto">
          <a:xfrm>
            <a:off x="7861300" y="4024313"/>
            <a:ext cx="1282700" cy="11191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Placeholder 60">
            <a:extLst>
              <a:ext uri="{FF2B5EF4-FFF2-40B4-BE49-F238E27FC236}">
                <a16:creationId xmlns:a16="http://schemas.microsoft.com/office/drawing/2014/main" id="{85AF2390-E865-48C2-BF43-5681B532A940}"/>
              </a:ext>
            </a:extLst>
          </p:cNvPr>
          <p:cNvPicPr>
            <a:picLocks noGrp="1" noChangeAspect="1"/>
          </p:cNvPicPr>
          <p:nvPr>
            <p:ph type="pic" sz="quarter" idx="38"/>
            <p:custDataLst>
              <p:tags r:id="rId27"/>
            </p:custDataLst>
          </p:nvPr>
        </p:nvPicPr>
        <p:blipFill>
          <a:blip r:embed="rId41">
            <a:extLst>
              <a:ext uri="{28A0092B-C50C-407E-A947-70E740481C1C}">
                <a14:useLocalDpi xmlns:a14="http://schemas.microsoft.com/office/drawing/2010/main" val="0"/>
              </a:ext>
            </a:extLst>
          </a:blip>
          <a:srcRect l="7044" r="7044"/>
          <a:stretch/>
        </p:blipFill>
        <p:spPr>
          <a:xfrm>
            <a:off x="6551613" y="4024313"/>
            <a:ext cx="1282700" cy="1119187"/>
          </a:xfrm>
        </p:spPr>
      </p:pic>
      <p:sp>
        <p:nvSpPr>
          <p:cNvPr id="43" name="Rectangle: Rounded Corners 42">
            <a:extLst>
              <a:ext uri="{FF2B5EF4-FFF2-40B4-BE49-F238E27FC236}">
                <a16:creationId xmlns:a16="http://schemas.microsoft.com/office/drawing/2014/main" id="{D7CE6FD6-7653-4CA7-8A2C-21F5F323CA21}"/>
              </a:ext>
            </a:extLst>
          </p:cNvPr>
          <p:cNvSpPr/>
          <p:nvPr>
            <p:custDataLst>
              <p:tags r:id="rId28"/>
            </p:custDataLst>
          </p:nvPr>
        </p:nvSpPr>
        <p:spPr>
          <a:xfrm>
            <a:off x="314699" y="1440861"/>
            <a:ext cx="1227674"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4" name="Rectangle: Rounded Corners 43">
            <a:extLst>
              <a:ext uri="{FF2B5EF4-FFF2-40B4-BE49-F238E27FC236}">
                <a16:creationId xmlns:a16="http://schemas.microsoft.com/office/drawing/2014/main" id="{FB34F32E-180C-4E86-B666-B2F7FCA91929}"/>
              </a:ext>
            </a:extLst>
          </p:cNvPr>
          <p:cNvSpPr/>
          <p:nvPr>
            <p:custDataLst>
              <p:tags r:id="rId29"/>
            </p:custDataLst>
          </p:nvPr>
        </p:nvSpPr>
        <p:spPr>
          <a:xfrm>
            <a:off x="1539179" y="1439421"/>
            <a:ext cx="1218738"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F8A1F820-DF75-492C-B0F9-B68C8D81882A}"/>
              </a:ext>
            </a:extLst>
          </p:cNvPr>
          <p:cNvSpPr/>
          <p:nvPr>
            <p:custDataLst>
              <p:tags r:id="rId30"/>
            </p:custDataLst>
          </p:nvPr>
        </p:nvSpPr>
        <p:spPr>
          <a:xfrm>
            <a:off x="2764645" y="1431500"/>
            <a:ext cx="1232360"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C675D733-F7CC-4F44-A42F-1B63508F26DE}"/>
              </a:ext>
            </a:extLst>
          </p:cNvPr>
          <p:cNvSpPr/>
          <p:nvPr>
            <p:custDataLst>
              <p:tags r:id="rId31"/>
            </p:custDataLst>
          </p:nvPr>
        </p:nvSpPr>
        <p:spPr>
          <a:xfrm>
            <a:off x="3997005" y="1431500"/>
            <a:ext cx="1174719"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sp>
        <p:nvSpPr>
          <p:cNvPr id="55" name="Rectangle: Rounded Corners 54">
            <a:extLst>
              <a:ext uri="{FF2B5EF4-FFF2-40B4-BE49-F238E27FC236}">
                <a16:creationId xmlns:a16="http://schemas.microsoft.com/office/drawing/2014/main" id="{F8872D01-F31F-4D3F-A986-A6C39B23FB46}"/>
              </a:ext>
            </a:extLst>
          </p:cNvPr>
          <p:cNvSpPr/>
          <p:nvPr>
            <p:custDataLst>
              <p:tags r:id="rId32"/>
            </p:custDataLst>
          </p:nvPr>
        </p:nvSpPr>
        <p:spPr>
          <a:xfrm>
            <a:off x="5189998" y="1439420"/>
            <a:ext cx="1261183"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dirty="0">
              <a:ln>
                <a:noFill/>
              </a:ln>
              <a:solidFill>
                <a:srgbClr val="FFFFFF"/>
              </a:solidFill>
              <a:effectLst/>
              <a:uLnTx/>
              <a:uFillTx/>
              <a:latin typeface="Kalinga"/>
              <a:ea typeface="+mn-ea"/>
              <a:cs typeface="+mn-cs"/>
            </a:endParaRPr>
          </a:p>
        </p:txBody>
      </p:sp>
      <p:grpSp>
        <p:nvGrpSpPr>
          <p:cNvPr id="56" name="Group 55">
            <a:extLst>
              <a:ext uri="{FF2B5EF4-FFF2-40B4-BE49-F238E27FC236}">
                <a16:creationId xmlns:a16="http://schemas.microsoft.com/office/drawing/2014/main" id="{4840EF34-B699-42F9-9592-3FEF40DAD935}"/>
              </a:ext>
            </a:extLst>
          </p:cNvPr>
          <p:cNvGrpSpPr/>
          <p:nvPr/>
        </p:nvGrpSpPr>
        <p:grpSpPr>
          <a:xfrm>
            <a:off x="7672728" y="-71023"/>
            <a:ext cx="1551675" cy="681318"/>
            <a:chOff x="7592325" y="0"/>
            <a:chExt cx="1551675" cy="681318"/>
          </a:xfrm>
        </p:grpSpPr>
        <p:sp>
          <p:nvSpPr>
            <p:cNvPr id="57" name="Rectangle 56">
              <a:extLst>
                <a:ext uri="{FF2B5EF4-FFF2-40B4-BE49-F238E27FC236}">
                  <a16:creationId xmlns:a16="http://schemas.microsoft.com/office/drawing/2014/main" id="{C7D3FB2B-C04E-48DD-91BA-31C0C06F94E3}"/>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dirty="0">
                <a:solidFill>
                  <a:schemeClr val="bg1"/>
                </a:solidFill>
              </a:endParaRPr>
            </a:p>
          </p:txBody>
        </p:sp>
        <p:grpSp>
          <p:nvGrpSpPr>
            <p:cNvPr id="58" name="Group 57">
              <a:extLst>
                <a:ext uri="{FF2B5EF4-FFF2-40B4-BE49-F238E27FC236}">
                  <a16:creationId xmlns:a16="http://schemas.microsoft.com/office/drawing/2014/main" id="{EC5F3470-2F4A-422F-9CC7-CDDC5DFD85E4}"/>
                </a:ext>
              </a:extLst>
            </p:cNvPr>
            <p:cNvGrpSpPr>
              <a:grpSpLocks noChangeAspect="1"/>
            </p:cNvGrpSpPr>
            <p:nvPr/>
          </p:nvGrpSpPr>
          <p:grpSpPr>
            <a:xfrm>
              <a:off x="7592325" y="162917"/>
              <a:ext cx="1343642" cy="360000"/>
              <a:chOff x="1191972" y="3839376"/>
              <a:chExt cx="3380028" cy="905606"/>
            </a:xfrm>
          </p:grpSpPr>
          <p:pic>
            <p:nvPicPr>
              <p:cNvPr id="59" name="Picture 58" descr="Bibliothèque du CNRC">
                <a:extLst>
                  <a:ext uri="{FF2B5EF4-FFF2-40B4-BE49-F238E27FC236}">
                    <a16:creationId xmlns:a16="http://schemas.microsoft.com/office/drawing/2014/main" id="{D8B4F70B-ED58-40D5-B232-8ACE8B406022}"/>
                  </a:ext>
                </a:extLst>
              </p:cNvPr>
              <p:cNvPicPr>
                <a:picLocks noChangeAspect="1" noChangeArrowheads="1"/>
              </p:cNvPicPr>
              <p:nvPr/>
            </p:nvPicPr>
            <p:blipFill rotWithShape="1">
              <a:blip r:embed="rId42">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9">
                <a:extLst>
                  <a:ext uri="{FF2B5EF4-FFF2-40B4-BE49-F238E27FC236}">
                    <a16:creationId xmlns:a16="http://schemas.microsoft.com/office/drawing/2014/main" id="{DF78710F-411A-426E-A2D8-84ED5BF856D6}"/>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21275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46"/>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4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6" grpId="0" animBg="1"/>
      <p:bldP spid="46" grpId="1" animBg="1"/>
      <p:bldP spid="47" grpId="0" animBg="1"/>
      <p:bldP spid="47" grpId="1" animBg="1"/>
      <p:bldP spid="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17"/>
</p:tagLst>
</file>

<file path=ppt/tags/tag101.xml><?xml version="1.0" encoding="utf-8"?>
<p:tagLst xmlns:a="http://schemas.openxmlformats.org/drawingml/2006/main" xmlns:r="http://schemas.openxmlformats.org/officeDocument/2006/relationships" xmlns:p="http://schemas.openxmlformats.org/presentationml/2006/main">
  <p:tag name="NUM" val="18"/>
</p:tagLst>
</file>

<file path=ppt/tags/tag102.xml><?xml version="1.0" encoding="utf-8"?>
<p:tagLst xmlns:a="http://schemas.openxmlformats.org/drawingml/2006/main" xmlns:r="http://schemas.openxmlformats.org/officeDocument/2006/relationships" xmlns:p="http://schemas.openxmlformats.org/presentationml/2006/main">
  <p:tag name="NUM" val="19"/>
</p:tagLst>
</file>

<file path=ppt/tags/tag103.xml><?xml version="1.0" encoding="utf-8"?>
<p:tagLst xmlns:a="http://schemas.openxmlformats.org/drawingml/2006/main" xmlns:r="http://schemas.openxmlformats.org/officeDocument/2006/relationships" xmlns:p="http://schemas.openxmlformats.org/presentationml/2006/main">
  <p:tag name="NUM" val="20"/>
</p:tagLst>
</file>

<file path=ppt/tags/tag104.xml><?xml version="1.0" encoding="utf-8"?>
<p:tagLst xmlns:a="http://schemas.openxmlformats.org/drawingml/2006/main" xmlns:r="http://schemas.openxmlformats.org/officeDocument/2006/relationships" xmlns:p="http://schemas.openxmlformats.org/presentationml/2006/main">
  <p:tag name="NUM" val="21"/>
</p:tagLst>
</file>

<file path=ppt/tags/tag105.xml><?xml version="1.0" encoding="utf-8"?>
<p:tagLst xmlns:a="http://schemas.openxmlformats.org/drawingml/2006/main" xmlns:r="http://schemas.openxmlformats.org/officeDocument/2006/relationships" xmlns:p="http://schemas.openxmlformats.org/presentationml/2006/main">
  <p:tag name="NUM" val="22"/>
</p:tagLst>
</file>

<file path=ppt/tags/tag106.xml><?xml version="1.0" encoding="utf-8"?>
<p:tagLst xmlns:a="http://schemas.openxmlformats.org/drawingml/2006/main" xmlns:r="http://schemas.openxmlformats.org/officeDocument/2006/relationships" xmlns:p="http://schemas.openxmlformats.org/presentationml/2006/main">
  <p:tag name="NUM" val="23"/>
</p:tagLst>
</file>

<file path=ppt/tags/tag107.xml><?xml version="1.0" encoding="utf-8"?>
<p:tagLst xmlns:a="http://schemas.openxmlformats.org/drawingml/2006/main" xmlns:r="http://schemas.openxmlformats.org/officeDocument/2006/relationships" xmlns:p="http://schemas.openxmlformats.org/presentationml/2006/main">
  <p:tag name="NUM" val="24"/>
</p:tagLst>
</file>

<file path=ppt/tags/tag108.xml><?xml version="1.0" encoding="utf-8"?>
<p:tagLst xmlns:a="http://schemas.openxmlformats.org/drawingml/2006/main" xmlns:r="http://schemas.openxmlformats.org/officeDocument/2006/relationships" xmlns:p="http://schemas.openxmlformats.org/presentationml/2006/main">
  <p:tag name="NUM" val="25"/>
</p:tagLst>
</file>

<file path=ppt/tags/tag109.xml><?xml version="1.0" encoding="utf-8"?>
<p:tagLst xmlns:a="http://schemas.openxmlformats.org/drawingml/2006/main" xmlns:r="http://schemas.openxmlformats.org/officeDocument/2006/relationships" xmlns:p="http://schemas.openxmlformats.org/presentationml/2006/main">
  <p:tag name="NUM" val="26"/>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10.xml><?xml version="1.0" encoding="utf-8"?>
<p:tagLst xmlns:a="http://schemas.openxmlformats.org/drawingml/2006/main" xmlns:r="http://schemas.openxmlformats.org/officeDocument/2006/relationships" xmlns:p="http://schemas.openxmlformats.org/presentationml/2006/main">
  <p:tag name="NUM" val="28"/>
</p:tagLst>
</file>

<file path=ppt/tags/tag111.xml><?xml version="1.0" encoding="utf-8"?>
<p:tagLst xmlns:a="http://schemas.openxmlformats.org/drawingml/2006/main" xmlns:r="http://schemas.openxmlformats.org/officeDocument/2006/relationships" xmlns:p="http://schemas.openxmlformats.org/presentationml/2006/main">
  <p:tag name="NUM" val="29"/>
</p:tagLst>
</file>

<file path=ppt/tags/tag112.xml><?xml version="1.0" encoding="utf-8"?>
<p:tagLst xmlns:a="http://schemas.openxmlformats.org/drawingml/2006/main" xmlns:r="http://schemas.openxmlformats.org/officeDocument/2006/relationships" xmlns:p="http://schemas.openxmlformats.org/presentationml/2006/main">
  <p:tag name="NUM" val="30"/>
</p:tagLst>
</file>

<file path=ppt/tags/tag113.xml><?xml version="1.0" encoding="utf-8"?>
<p:tagLst xmlns:a="http://schemas.openxmlformats.org/drawingml/2006/main" xmlns:r="http://schemas.openxmlformats.org/officeDocument/2006/relationships" xmlns:p="http://schemas.openxmlformats.org/presentationml/2006/main">
  <p:tag name="NUM" val="31"/>
</p:tagLst>
</file>

<file path=ppt/tags/tag114.xml><?xml version="1.0" encoding="utf-8"?>
<p:tagLst xmlns:a="http://schemas.openxmlformats.org/drawingml/2006/main" xmlns:r="http://schemas.openxmlformats.org/officeDocument/2006/relationships" xmlns:p="http://schemas.openxmlformats.org/presentationml/2006/main">
  <p:tag name="NUM" val="32"/>
</p:tagLst>
</file>

<file path=ppt/tags/tag115.xml><?xml version="1.0" encoding="utf-8"?>
<p:tagLst xmlns:a="http://schemas.openxmlformats.org/drawingml/2006/main" xmlns:r="http://schemas.openxmlformats.org/officeDocument/2006/relationships" xmlns:p="http://schemas.openxmlformats.org/presentationml/2006/main">
  <p:tag name="NUM" val="33"/>
</p:tagLst>
</file>

<file path=ppt/tags/tag116.xml><?xml version="1.0" encoding="utf-8"?>
<p:tagLst xmlns:a="http://schemas.openxmlformats.org/drawingml/2006/main" xmlns:r="http://schemas.openxmlformats.org/officeDocument/2006/relationships" xmlns:p="http://schemas.openxmlformats.org/presentationml/2006/main">
  <p:tag name="NUM"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3"/>
</p:tagLst>
</file>

<file path=ppt/tags/tag119.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8"/>
</p:tagLst>
</file>

<file path=ppt/tags/tag120.xml><?xml version="1.0" encoding="utf-8"?>
<p:tagLst xmlns:a="http://schemas.openxmlformats.org/drawingml/2006/main" xmlns:r="http://schemas.openxmlformats.org/officeDocument/2006/relationships" xmlns:p="http://schemas.openxmlformats.org/presentationml/2006/main">
  <p:tag name="NUM" val="5"/>
</p:tagLst>
</file>

<file path=ppt/tags/tag121.xml><?xml version="1.0" encoding="utf-8"?>
<p:tagLst xmlns:a="http://schemas.openxmlformats.org/drawingml/2006/main" xmlns:r="http://schemas.openxmlformats.org/officeDocument/2006/relationships" xmlns:p="http://schemas.openxmlformats.org/presentationml/2006/main">
  <p:tag name="NUM" val="6"/>
</p:tagLst>
</file>

<file path=ppt/tags/tag122.xml><?xml version="1.0" encoding="utf-8"?>
<p:tagLst xmlns:a="http://schemas.openxmlformats.org/drawingml/2006/main" xmlns:r="http://schemas.openxmlformats.org/officeDocument/2006/relationships" xmlns:p="http://schemas.openxmlformats.org/presentationml/2006/main">
  <p:tag name="NUM" val="7"/>
</p:tagLst>
</file>

<file path=ppt/tags/tag123.xml><?xml version="1.0" encoding="utf-8"?>
<p:tagLst xmlns:a="http://schemas.openxmlformats.org/drawingml/2006/main" xmlns:r="http://schemas.openxmlformats.org/officeDocument/2006/relationships" xmlns:p="http://schemas.openxmlformats.org/presentationml/2006/main">
  <p:tag name="NUM" val="8"/>
</p:tagLst>
</file>

<file path=ppt/tags/tag124.xml><?xml version="1.0" encoding="utf-8"?>
<p:tagLst xmlns:a="http://schemas.openxmlformats.org/drawingml/2006/main" xmlns:r="http://schemas.openxmlformats.org/officeDocument/2006/relationships" xmlns:p="http://schemas.openxmlformats.org/presentationml/2006/main">
  <p:tag name="NUM" val="9"/>
</p:tagLst>
</file>

<file path=ppt/tags/tag125.xml><?xml version="1.0" encoding="utf-8"?>
<p:tagLst xmlns:a="http://schemas.openxmlformats.org/drawingml/2006/main" xmlns:r="http://schemas.openxmlformats.org/officeDocument/2006/relationships" xmlns:p="http://schemas.openxmlformats.org/presentationml/2006/main">
  <p:tag name="NUM" val="10"/>
</p:tagLst>
</file>

<file path=ppt/tags/tag126.xml><?xml version="1.0" encoding="utf-8"?>
<p:tagLst xmlns:a="http://schemas.openxmlformats.org/drawingml/2006/main" xmlns:r="http://schemas.openxmlformats.org/officeDocument/2006/relationships" xmlns:p="http://schemas.openxmlformats.org/presentationml/2006/main">
  <p:tag name="NUM" val="11"/>
</p:tagLst>
</file>

<file path=ppt/tags/tag127.xml><?xml version="1.0" encoding="utf-8"?>
<p:tagLst xmlns:a="http://schemas.openxmlformats.org/drawingml/2006/main" xmlns:r="http://schemas.openxmlformats.org/officeDocument/2006/relationships" xmlns:p="http://schemas.openxmlformats.org/presentationml/2006/main">
  <p:tag name="NUM" val="12"/>
</p:tagLst>
</file>

<file path=ppt/tags/tag128.xml><?xml version="1.0" encoding="utf-8"?>
<p:tagLst xmlns:a="http://schemas.openxmlformats.org/drawingml/2006/main" xmlns:r="http://schemas.openxmlformats.org/officeDocument/2006/relationships" xmlns:p="http://schemas.openxmlformats.org/presentationml/2006/main">
  <p:tag name="NUM" val="13"/>
</p:tagLst>
</file>

<file path=ppt/tags/tag129.xml><?xml version="1.0" encoding="utf-8"?>
<p:tagLst xmlns:a="http://schemas.openxmlformats.org/drawingml/2006/main" xmlns:r="http://schemas.openxmlformats.org/officeDocument/2006/relationships" xmlns:p="http://schemas.openxmlformats.org/presentationml/2006/main">
  <p:tag name="NUM" val="14"/>
</p:tagLst>
</file>

<file path=ppt/tags/tag13.xml><?xml version="1.0" encoding="utf-8"?>
<p:tagLst xmlns:a="http://schemas.openxmlformats.org/drawingml/2006/main" xmlns:r="http://schemas.openxmlformats.org/officeDocument/2006/relationships" xmlns:p="http://schemas.openxmlformats.org/presentationml/2006/main">
  <p:tag name="NUM" val="9"/>
</p:tagLst>
</file>

<file path=ppt/tags/tag130.xml><?xml version="1.0" encoding="utf-8"?>
<p:tagLst xmlns:a="http://schemas.openxmlformats.org/drawingml/2006/main" xmlns:r="http://schemas.openxmlformats.org/officeDocument/2006/relationships" xmlns:p="http://schemas.openxmlformats.org/presentationml/2006/main">
  <p:tag name="NUM" val="15"/>
</p:tagLst>
</file>

<file path=ppt/tags/tag131.xml><?xml version="1.0" encoding="utf-8"?>
<p:tagLst xmlns:a="http://schemas.openxmlformats.org/drawingml/2006/main" xmlns:r="http://schemas.openxmlformats.org/officeDocument/2006/relationships" xmlns:p="http://schemas.openxmlformats.org/presentationml/2006/main">
  <p:tag name="NUM" val="16"/>
</p:tagLst>
</file>

<file path=ppt/tags/tag132.xml><?xml version="1.0" encoding="utf-8"?>
<p:tagLst xmlns:a="http://schemas.openxmlformats.org/drawingml/2006/main" xmlns:r="http://schemas.openxmlformats.org/officeDocument/2006/relationships" xmlns:p="http://schemas.openxmlformats.org/presentationml/2006/main">
  <p:tag name="NUM" val="17"/>
</p:tagLst>
</file>

<file path=ppt/tags/tag133.xml><?xml version="1.0" encoding="utf-8"?>
<p:tagLst xmlns:a="http://schemas.openxmlformats.org/drawingml/2006/main" xmlns:r="http://schemas.openxmlformats.org/officeDocument/2006/relationships" xmlns:p="http://schemas.openxmlformats.org/presentationml/2006/main">
  <p:tag name="NUM" val="18"/>
</p:tagLst>
</file>

<file path=ppt/tags/tag134.xml><?xml version="1.0" encoding="utf-8"?>
<p:tagLst xmlns:a="http://schemas.openxmlformats.org/drawingml/2006/main" xmlns:r="http://schemas.openxmlformats.org/officeDocument/2006/relationships" xmlns:p="http://schemas.openxmlformats.org/presentationml/2006/main">
  <p:tag name="NUM" val="19"/>
</p:tagLst>
</file>

<file path=ppt/tags/tag135.xml><?xml version="1.0" encoding="utf-8"?>
<p:tagLst xmlns:a="http://schemas.openxmlformats.org/drawingml/2006/main" xmlns:r="http://schemas.openxmlformats.org/officeDocument/2006/relationships" xmlns:p="http://schemas.openxmlformats.org/presentationml/2006/main">
  <p:tag name="NUM" val="20"/>
</p:tagLst>
</file>

<file path=ppt/tags/tag136.xml><?xml version="1.0" encoding="utf-8"?>
<p:tagLst xmlns:a="http://schemas.openxmlformats.org/drawingml/2006/main" xmlns:r="http://schemas.openxmlformats.org/officeDocument/2006/relationships" xmlns:p="http://schemas.openxmlformats.org/presentationml/2006/main">
  <p:tag name="NUM" val="21"/>
</p:tagLst>
</file>

<file path=ppt/tags/tag137.xml><?xml version="1.0" encoding="utf-8"?>
<p:tagLst xmlns:a="http://schemas.openxmlformats.org/drawingml/2006/main" xmlns:r="http://schemas.openxmlformats.org/officeDocument/2006/relationships" xmlns:p="http://schemas.openxmlformats.org/presentationml/2006/main">
  <p:tag name="NUM" val="22"/>
</p:tagLst>
</file>

<file path=ppt/tags/tag138.xml><?xml version="1.0" encoding="utf-8"?>
<p:tagLst xmlns:a="http://schemas.openxmlformats.org/drawingml/2006/main" xmlns:r="http://schemas.openxmlformats.org/officeDocument/2006/relationships" xmlns:p="http://schemas.openxmlformats.org/presentationml/2006/main">
  <p:tag name="NUM" val="23"/>
</p:tagLst>
</file>

<file path=ppt/tags/tag139.xml><?xml version="1.0" encoding="utf-8"?>
<p:tagLst xmlns:a="http://schemas.openxmlformats.org/drawingml/2006/main" xmlns:r="http://schemas.openxmlformats.org/officeDocument/2006/relationships" xmlns:p="http://schemas.openxmlformats.org/presentationml/2006/main">
  <p:tag name="NUM" val="24"/>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25"/>
</p:tagLst>
</file>

<file path=ppt/tags/tag141.xml><?xml version="1.0" encoding="utf-8"?>
<p:tagLst xmlns:a="http://schemas.openxmlformats.org/drawingml/2006/main" xmlns:r="http://schemas.openxmlformats.org/officeDocument/2006/relationships" xmlns:p="http://schemas.openxmlformats.org/presentationml/2006/main">
  <p:tag name="NUM" val="26"/>
</p:tagLst>
</file>

<file path=ppt/tags/tag142.xml><?xml version="1.0" encoding="utf-8"?>
<p:tagLst xmlns:a="http://schemas.openxmlformats.org/drawingml/2006/main" xmlns:r="http://schemas.openxmlformats.org/officeDocument/2006/relationships" xmlns:p="http://schemas.openxmlformats.org/presentationml/2006/main">
  <p:tag name="NUM" val="28"/>
</p:tagLst>
</file>

<file path=ppt/tags/tag143.xml><?xml version="1.0" encoding="utf-8"?>
<p:tagLst xmlns:a="http://schemas.openxmlformats.org/drawingml/2006/main" xmlns:r="http://schemas.openxmlformats.org/officeDocument/2006/relationships" xmlns:p="http://schemas.openxmlformats.org/presentationml/2006/main">
  <p:tag name="NUM" val="29"/>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NUM" val="2"/>
</p:tagLst>
</file>

<file path=ppt/tags/tag147.xml><?xml version="1.0" encoding="utf-8"?>
<p:tagLst xmlns:a="http://schemas.openxmlformats.org/drawingml/2006/main" xmlns:r="http://schemas.openxmlformats.org/officeDocument/2006/relationships" xmlns:p="http://schemas.openxmlformats.org/presentationml/2006/main">
  <p:tag name="NUM" val="4"/>
</p:tagLst>
</file>

<file path=ppt/tags/tag148.xml><?xml version="1.0" encoding="utf-8"?>
<p:tagLst xmlns:a="http://schemas.openxmlformats.org/drawingml/2006/main" xmlns:r="http://schemas.openxmlformats.org/officeDocument/2006/relationships" xmlns:p="http://schemas.openxmlformats.org/presentationml/2006/main">
  <p:tag name="NUM" val="2"/>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3"/>
</p:tagLst>
</file>

<file path=ppt/tags/tag152.xml><?xml version="1.0" encoding="utf-8"?>
<p:tagLst xmlns:a="http://schemas.openxmlformats.org/drawingml/2006/main" xmlns:r="http://schemas.openxmlformats.org/officeDocument/2006/relationships" xmlns:p="http://schemas.openxmlformats.org/presentationml/2006/main">
  <p:tag name="NUM" val="4"/>
</p:tagLst>
</file>

<file path=ppt/tags/tag153.xml><?xml version="1.0" encoding="utf-8"?>
<p:tagLst xmlns:a="http://schemas.openxmlformats.org/drawingml/2006/main" xmlns:r="http://schemas.openxmlformats.org/officeDocument/2006/relationships" xmlns:p="http://schemas.openxmlformats.org/presentationml/2006/main">
  <p:tag name="NUM" val="6"/>
</p:tagLst>
</file>

<file path=ppt/tags/tag154.xml><?xml version="1.0" encoding="utf-8"?>
<p:tagLst xmlns:a="http://schemas.openxmlformats.org/drawingml/2006/main" xmlns:r="http://schemas.openxmlformats.org/officeDocument/2006/relationships" xmlns:p="http://schemas.openxmlformats.org/presentationml/2006/main">
  <p:tag name="NUM" val="3"/>
</p:tagLst>
</file>

<file path=ppt/tags/tag155.xml><?xml version="1.0" encoding="utf-8"?>
<p:tagLst xmlns:a="http://schemas.openxmlformats.org/drawingml/2006/main" xmlns:r="http://schemas.openxmlformats.org/officeDocument/2006/relationships" xmlns:p="http://schemas.openxmlformats.org/presentationml/2006/main">
  <p:tag name="NUM" val="2"/>
</p:tagLst>
</file>

<file path=ppt/tags/tag156.xml><?xml version="1.0" encoding="utf-8"?>
<p:tagLst xmlns:a="http://schemas.openxmlformats.org/drawingml/2006/main" xmlns:r="http://schemas.openxmlformats.org/officeDocument/2006/relationships" xmlns:p="http://schemas.openxmlformats.org/presentationml/2006/main">
  <p:tag name="NUM" val="4"/>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NUM" val="5"/>
</p:tagLst>
</file>

<file path=ppt/tags/tag162.xml><?xml version="1.0" encoding="utf-8"?>
<p:tagLst xmlns:a="http://schemas.openxmlformats.org/drawingml/2006/main" xmlns:r="http://schemas.openxmlformats.org/officeDocument/2006/relationships" xmlns:p="http://schemas.openxmlformats.org/presentationml/2006/main">
  <p:tag name="NUM" val="6"/>
</p:tagLst>
</file>

<file path=ppt/tags/tag163.xml><?xml version="1.0" encoding="utf-8"?>
<p:tagLst xmlns:a="http://schemas.openxmlformats.org/drawingml/2006/main" xmlns:r="http://schemas.openxmlformats.org/officeDocument/2006/relationships" xmlns:p="http://schemas.openxmlformats.org/presentationml/2006/main">
  <p:tag name="NUM" val="2"/>
</p:tagLst>
</file>

<file path=ppt/tags/tag164.xml><?xml version="1.0" encoding="utf-8"?>
<p:tagLst xmlns:a="http://schemas.openxmlformats.org/drawingml/2006/main" xmlns:r="http://schemas.openxmlformats.org/officeDocument/2006/relationships" xmlns:p="http://schemas.openxmlformats.org/presentationml/2006/main">
  <p:tag name="NUM" val="3"/>
</p:tagLst>
</file>

<file path=ppt/tags/tag165.xml><?xml version="1.0" encoding="utf-8"?>
<p:tagLst xmlns:a="http://schemas.openxmlformats.org/drawingml/2006/main" xmlns:r="http://schemas.openxmlformats.org/officeDocument/2006/relationships" xmlns:p="http://schemas.openxmlformats.org/presentationml/2006/main">
  <p:tag name="NUM" val="4"/>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1"/>
</p:tagLst>
</file>

<file path=ppt/tags/tag169.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3"/>
</p:tagLst>
</file>

<file path=ppt/tags/tag171.xml><?xml version="1.0" encoding="utf-8"?>
<p:tagLst xmlns:a="http://schemas.openxmlformats.org/drawingml/2006/main" xmlns:r="http://schemas.openxmlformats.org/officeDocument/2006/relationships" xmlns:p="http://schemas.openxmlformats.org/presentationml/2006/main">
  <p:tag name="NUM" val="2"/>
</p:tagLst>
</file>

<file path=ppt/tags/tag172.xml><?xml version="1.0" encoding="utf-8"?>
<p:tagLst xmlns:a="http://schemas.openxmlformats.org/drawingml/2006/main" xmlns:r="http://schemas.openxmlformats.org/officeDocument/2006/relationships" xmlns:p="http://schemas.openxmlformats.org/presentationml/2006/main">
  <p:tag name="NUM" val="1"/>
</p:tagLst>
</file>

<file path=ppt/tags/tag173.xml><?xml version="1.0" encoding="utf-8"?>
<p:tagLst xmlns:a="http://schemas.openxmlformats.org/drawingml/2006/main" xmlns:r="http://schemas.openxmlformats.org/officeDocument/2006/relationships" xmlns:p="http://schemas.openxmlformats.org/presentationml/2006/main">
  <p:tag name="NUM" val="2"/>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25.xml><?xml version="1.0" encoding="utf-8"?>
<p:tagLst xmlns:a="http://schemas.openxmlformats.org/drawingml/2006/main" xmlns:r="http://schemas.openxmlformats.org/officeDocument/2006/relationships" xmlns:p="http://schemas.openxmlformats.org/presentationml/2006/main">
  <p:tag name="NUM" val="9"/>
</p:tagLst>
</file>

<file path=ppt/tags/tag26.xml><?xml version="1.0" encoding="utf-8"?>
<p:tagLst xmlns:a="http://schemas.openxmlformats.org/drawingml/2006/main" xmlns:r="http://schemas.openxmlformats.org/officeDocument/2006/relationships" xmlns:p="http://schemas.openxmlformats.org/presentationml/2006/main">
  <p:tag name="NUM" val="10"/>
</p:tagLst>
</file>

<file path=ppt/tags/tag27.xml><?xml version="1.0" encoding="utf-8"?>
<p:tagLst xmlns:a="http://schemas.openxmlformats.org/drawingml/2006/main" xmlns:r="http://schemas.openxmlformats.org/officeDocument/2006/relationships" xmlns:p="http://schemas.openxmlformats.org/presentationml/2006/main">
  <p:tag name="NUM" val="11"/>
</p:tagLst>
</file>

<file path=ppt/tags/tag28.xml><?xml version="1.0" encoding="utf-8"?>
<p:tagLst xmlns:a="http://schemas.openxmlformats.org/drawingml/2006/main" xmlns:r="http://schemas.openxmlformats.org/officeDocument/2006/relationships" xmlns:p="http://schemas.openxmlformats.org/presentationml/2006/main">
  <p:tag name="NUM" val="12"/>
</p:tagLst>
</file>

<file path=ppt/tags/tag29.xml><?xml version="1.0" encoding="utf-8"?>
<p:tagLst xmlns:a="http://schemas.openxmlformats.org/drawingml/2006/main" xmlns:r="http://schemas.openxmlformats.org/officeDocument/2006/relationships" xmlns:p="http://schemas.openxmlformats.org/presentationml/2006/main">
  <p:tag name="NUM" val="13"/>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4"/>
</p:tagLst>
</file>

<file path=ppt/tags/tag31.xml><?xml version="1.0" encoding="utf-8"?>
<p:tagLst xmlns:a="http://schemas.openxmlformats.org/drawingml/2006/main" xmlns:r="http://schemas.openxmlformats.org/officeDocument/2006/relationships" xmlns:p="http://schemas.openxmlformats.org/presentationml/2006/main">
  <p:tag name="NUM" val="15"/>
</p:tagLst>
</file>

<file path=ppt/tags/tag32.xml><?xml version="1.0" encoding="utf-8"?>
<p:tagLst xmlns:a="http://schemas.openxmlformats.org/drawingml/2006/main" xmlns:r="http://schemas.openxmlformats.org/officeDocument/2006/relationships" xmlns:p="http://schemas.openxmlformats.org/presentationml/2006/main">
  <p:tag name="NUM" val="16"/>
</p:tagLst>
</file>

<file path=ppt/tags/tag33.xml><?xml version="1.0" encoding="utf-8"?>
<p:tagLst xmlns:a="http://schemas.openxmlformats.org/drawingml/2006/main" xmlns:r="http://schemas.openxmlformats.org/officeDocument/2006/relationships" xmlns:p="http://schemas.openxmlformats.org/presentationml/2006/main">
  <p:tag name="NUM" val="17"/>
</p:tagLst>
</file>

<file path=ppt/tags/tag34.xml><?xml version="1.0" encoding="utf-8"?>
<p:tagLst xmlns:a="http://schemas.openxmlformats.org/drawingml/2006/main" xmlns:r="http://schemas.openxmlformats.org/officeDocument/2006/relationships" xmlns:p="http://schemas.openxmlformats.org/presentationml/2006/main">
  <p:tag name="NUM" val="18"/>
</p:tagLst>
</file>

<file path=ppt/tags/tag35.xml><?xml version="1.0" encoding="utf-8"?>
<p:tagLst xmlns:a="http://schemas.openxmlformats.org/drawingml/2006/main" xmlns:r="http://schemas.openxmlformats.org/officeDocument/2006/relationships" xmlns:p="http://schemas.openxmlformats.org/presentationml/2006/main">
  <p:tag name="NUM" val="19"/>
</p:tagLst>
</file>

<file path=ppt/tags/tag36.xml><?xml version="1.0" encoding="utf-8"?>
<p:tagLst xmlns:a="http://schemas.openxmlformats.org/drawingml/2006/main" xmlns:r="http://schemas.openxmlformats.org/officeDocument/2006/relationships" xmlns:p="http://schemas.openxmlformats.org/presentationml/2006/main">
  <p:tag name="NUM" val="20"/>
</p:tagLst>
</file>

<file path=ppt/tags/tag37.xml><?xml version="1.0" encoding="utf-8"?>
<p:tagLst xmlns:a="http://schemas.openxmlformats.org/drawingml/2006/main" xmlns:r="http://schemas.openxmlformats.org/officeDocument/2006/relationships" xmlns:p="http://schemas.openxmlformats.org/presentationml/2006/main">
  <p:tag name="NUM" val="21"/>
</p:tagLst>
</file>

<file path=ppt/tags/tag38.xml><?xml version="1.0" encoding="utf-8"?>
<p:tagLst xmlns:a="http://schemas.openxmlformats.org/drawingml/2006/main" xmlns:r="http://schemas.openxmlformats.org/officeDocument/2006/relationships" xmlns:p="http://schemas.openxmlformats.org/presentationml/2006/main">
  <p:tag name="NUM" val="22"/>
</p:tagLst>
</file>

<file path=ppt/tags/tag39.xml><?xml version="1.0" encoding="utf-8"?>
<p:tagLst xmlns:a="http://schemas.openxmlformats.org/drawingml/2006/main" xmlns:r="http://schemas.openxmlformats.org/officeDocument/2006/relationships" xmlns:p="http://schemas.openxmlformats.org/presentationml/2006/main">
  <p:tag name="NUM" val="2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24"/>
</p:tagLst>
</file>

<file path=ppt/tags/tag41.xml><?xml version="1.0" encoding="utf-8"?>
<p:tagLst xmlns:a="http://schemas.openxmlformats.org/drawingml/2006/main" xmlns:r="http://schemas.openxmlformats.org/officeDocument/2006/relationships" xmlns:p="http://schemas.openxmlformats.org/presentationml/2006/main">
  <p:tag name="NUM" val="25"/>
</p:tagLst>
</file>

<file path=ppt/tags/tag42.xml><?xml version="1.0" encoding="utf-8"?>
<p:tagLst xmlns:a="http://schemas.openxmlformats.org/drawingml/2006/main" xmlns:r="http://schemas.openxmlformats.org/officeDocument/2006/relationships" xmlns:p="http://schemas.openxmlformats.org/presentationml/2006/main">
  <p:tag name="NUM" val="26"/>
</p:tagLst>
</file>

<file path=ppt/tags/tag43.xml><?xml version="1.0" encoding="utf-8"?>
<p:tagLst xmlns:a="http://schemas.openxmlformats.org/drawingml/2006/main" xmlns:r="http://schemas.openxmlformats.org/officeDocument/2006/relationships" xmlns:p="http://schemas.openxmlformats.org/presentationml/2006/main">
  <p:tag name="NUM" val="27"/>
</p:tagLst>
</file>

<file path=ppt/tags/tag44.xml><?xml version="1.0" encoding="utf-8"?>
<p:tagLst xmlns:a="http://schemas.openxmlformats.org/drawingml/2006/main" xmlns:r="http://schemas.openxmlformats.org/officeDocument/2006/relationships" xmlns:p="http://schemas.openxmlformats.org/presentationml/2006/main">
  <p:tag name="NUM" val="28"/>
</p:tagLst>
</file>

<file path=ppt/tags/tag45.xml><?xml version="1.0" encoding="utf-8"?>
<p:tagLst xmlns:a="http://schemas.openxmlformats.org/drawingml/2006/main" xmlns:r="http://schemas.openxmlformats.org/officeDocument/2006/relationships" xmlns:p="http://schemas.openxmlformats.org/presentationml/2006/main">
  <p:tag name="NUM" val="29"/>
</p:tagLst>
</file>

<file path=ppt/tags/tag46.xml><?xml version="1.0" encoding="utf-8"?>
<p:tagLst xmlns:a="http://schemas.openxmlformats.org/drawingml/2006/main" xmlns:r="http://schemas.openxmlformats.org/officeDocument/2006/relationships" xmlns:p="http://schemas.openxmlformats.org/presentationml/2006/main">
  <p:tag name="NUM" val="30"/>
</p:tagLst>
</file>

<file path=ppt/tags/tag47.xml><?xml version="1.0" encoding="utf-8"?>
<p:tagLst xmlns:a="http://schemas.openxmlformats.org/drawingml/2006/main" xmlns:r="http://schemas.openxmlformats.org/officeDocument/2006/relationships" xmlns:p="http://schemas.openxmlformats.org/presentationml/2006/main">
  <p:tag name="NUM" val="32"/>
</p:tagLst>
</file>

<file path=ppt/tags/tag48.xml><?xml version="1.0" encoding="utf-8"?>
<p:tagLst xmlns:a="http://schemas.openxmlformats.org/drawingml/2006/main" xmlns:r="http://schemas.openxmlformats.org/officeDocument/2006/relationships" xmlns:p="http://schemas.openxmlformats.org/presentationml/2006/main">
  <p:tag name="NUM" val="33"/>
</p:tagLst>
</file>

<file path=ppt/tags/tag49.xml><?xml version="1.0" encoding="utf-8"?>
<p:tagLst xmlns:a="http://schemas.openxmlformats.org/drawingml/2006/main" xmlns:r="http://schemas.openxmlformats.org/officeDocument/2006/relationships" xmlns:p="http://schemas.openxmlformats.org/presentationml/2006/main">
  <p:tag name="NUM" val="3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6"/>
</p:tagLst>
</file>

<file path=ppt/tags/tag56.xml><?xml version="1.0" encoding="utf-8"?>
<p:tagLst xmlns:a="http://schemas.openxmlformats.org/drawingml/2006/main" xmlns:r="http://schemas.openxmlformats.org/officeDocument/2006/relationships" xmlns:p="http://schemas.openxmlformats.org/presentationml/2006/main">
  <p:tag name="NUM" val="7"/>
</p:tagLst>
</file>

<file path=ppt/tags/tag57.xml><?xml version="1.0" encoding="utf-8"?>
<p:tagLst xmlns:a="http://schemas.openxmlformats.org/drawingml/2006/main" xmlns:r="http://schemas.openxmlformats.org/officeDocument/2006/relationships" xmlns:p="http://schemas.openxmlformats.org/presentationml/2006/main">
  <p:tag name="NUM" val="8"/>
</p:tagLst>
</file>

<file path=ppt/tags/tag58.xml><?xml version="1.0" encoding="utf-8"?>
<p:tagLst xmlns:a="http://schemas.openxmlformats.org/drawingml/2006/main" xmlns:r="http://schemas.openxmlformats.org/officeDocument/2006/relationships" xmlns:p="http://schemas.openxmlformats.org/presentationml/2006/main">
  <p:tag name="NUM" val="9"/>
</p:tagLst>
</file>

<file path=ppt/tags/tag59.xml><?xml version="1.0" encoding="utf-8"?>
<p:tagLst xmlns:a="http://schemas.openxmlformats.org/drawingml/2006/main" xmlns:r="http://schemas.openxmlformats.org/officeDocument/2006/relationships" xmlns:p="http://schemas.openxmlformats.org/presentationml/2006/main">
  <p:tag name="NUM" val="10"/>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1"/>
</p:tagLst>
</file>

<file path=ppt/tags/tag61.xml><?xml version="1.0" encoding="utf-8"?>
<p:tagLst xmlns:a="http://schemas.openxmlformats.org/drawingml/2006/main" xmlns:r="http://schemas.openxmlformats.org/officeDocument/2006/relationships" xmlns:p="http://schemas.openxmlformats.org/presentationml/2006/main">
  <p:tag name="NUM" val="12"/>
</p:tagLst>
</file>

<file path=ppt/tags/tag62.xml><?xml version="1.0" encoding="utf-8"?>
<p:tagLst xmlns:a="http://schemas.openxmlformats.org/drawingml/2006/main" xmlns:r="http://schemas.openxmlformats.org/officeDocument/2006/relationships" xmlns:p="http://schemas.openxmlformats.org/presentationml/2006/main">
  <p:tag name="NUM" val="13"/>
</p:tagLst>
</file>

<file path=ppt/tags/tag63.xml><?xml version="1.0" encoding="utf-8"?>
<p:tagLst xmlns:a="http://schemas.openxmlformats.org/drawingml/2006/main" xmlns:r="http://schemas.openxmlformats.org/officeDocument/2006/relationships" xmlns:p="http://schemas.openxmlformats.org/presentationml/2006/main">
  <p:tag name="NUM" val="14"/>
</p:tagLst>
</file>

<file path=ppt/tags/tag64.xml><?xml version="1.0" encoding="utf-8"?>
<p:tagLst xmlns:a="http://schemas.openxmlformats.org/drawingml/2006/main" xmlns:r="http://schemas.openxmlformats.org/officeDocument/2006/relationships" xmlns:p="http://schemas.openxmlformats.org/presentationml/2006/main">
  <p:tag name="NUM" val="15"/>
</p:tagLst>
</file>

<file path=ppt/tags/tag65.xml><?xml version="1.0" encoding="utf-8"?>
<p:tagLst xmlns:a="http://schemas.openxmlformats.org/drawingml/2006/main" xmlns:r="http://schemas.openxmlformats.org/officeDocument/2006/relationships" xmlns:p="http://schemas.openxmlformats.org/presentationml/2006/main">
  <p:tag name="NUM" val="16"/>
</p:tagLst>
</file>

<file path=ppt/tags/tag66.xml><?xml version="1.0" encoding="utf-8"?>
<p:tagLst xmlns:a="http://schemas.openxmlformats.org/drawingml/2006/main" xmlns:r="http://schemas.openxmlformats.org/officeDocument/2006/relationships" xmlns:p="http://schemas.openxmlformats.org/presentationml/2006/main">
  <p:tag name="NUM" val="17"/>
</p:tagLst>
</file>

<file path=ppt/tags/tag67.xml><?xml version="1.0" encoding="utf-8"?>
<p:tagLst xmlns:a="http://schemas.openxmlformats.org/drawingml/2006/main" xmlns:r="http://schemas.openxmlformats.org/officeDocument/2006/relationships" xmlns:p="http://schemas.openxmlformats.org/presentationml/2006/main">
  <p:tag name="NUM" val="18"/>
</p:tagLst>
</file>

<file path=ppt/tags/tag68.xml><?xml version="1.0" encoding="utf-8"?>
<p:tagLst xmlns:a="http://schemas.openxmlformats.org/drawingml/2006/main" xmlns:r="http://schemas.openxmlformats.org/officeDocument/2006/relationships" xmlns:p="http://schemas.openxmlformats.org/presentationml/2006/main">
  <p:tag name="NUM" val="19"/>
</p:tagLst>
</file>

<file path=ppt/tags/tag69.xml><?xml version="1.0" encoding="utf-8"?>
<p:tagLst xmlns:a="http://schemas.openxmlformats.org/drawingml/2006/main" xmlns:r="http://schemas.openxmlformats.org/officeDocument/2006/relationships" xmlns:p="http://schemas.openxmlformats.org/presentationml/2006/main">
  <p:tag name="NUM" val="20"/>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1"/>
</p:tagLst>
</file>

<file path=ppt/tags/tag71.xml><?xml version="1.0" encoding="utf-8"?>
<p:tagLst xmlns:a="http://schemas.openxmlformats.org/drawingml/2006/main" xmlns:r="http://schemas.openxmlformats.org/officeDocument/2006/relationships" xmlns:p="http://schemas.openxmlformats.org/presentationml/2006/main">
  <p:tag name="NUM" val="22"/>
</p:tagLst>
</file>

<file path=ppt/tags/tag72.xml><?xml version="1.0" encoding="utf-8"?>
<p:tagLst xmlns:a="http://schemas.openxmlformats.org/drawingml/2006/main" xmlns:r="http://schemas.openxmlformats.org/officeDocument/2006/relationships" xmlns:p="http://schemas.openxmlformats.org/presentationml/2006/main">
  <p:tag name="NUM" val="23"/>
</p:tagLst>
</file>

<file path=ppt/tags/tag73.xml><?xml version="1.0" encoding="utf-8"?>
<p:tagLst xmlns:a="http://schemas.openxmlformats.org/drawingml/2006/main" xmlns:r="http://schemas.openxmlformats.org/officeDocument/2006/relationships" xmlns:p="http://schemas.openxmlformats.org/presentationml/2006/main">
  <p:tag name="NUM" val="24"/>
</p:tagLst>
</file>

<file path=ppt/tags/tag74.xml><?xml version="1.0" encoding="utf-8"?>
<p:tagLst xmlns:a="http://schemas.openxmlformats.org/drawingml/2006/main" xmlns:r="http://schemas.openxmlformats.org/officeDocument/2006/relationships" xmlns:p="http://schemas.openxmlformats.org/presentationml/2006/main">
  <p:tag name="NUM" val="25"/>
</p:tagLst>
</file>

<file path=ppt/tags/tag75.xml><?xml version="1.0" encoding="utf-8"?>
<p:tagLst xmlns:a="http://schemas.openxmlformats.org/drawingml/2006/main" xmlns:r="http://schemas.openxmlformats.org/officeDocument/2006/relationships" xmlns:p="http://schemas.openxmlformats.org/presentationml/2006/main">
  <p:tag name="NUM" val="26"/>
</p:tagLst>
</file>

<file path=ppt/tags/tag76.xml><?xml version="1.0" encoding="utf-8"?>
<p:tagLst xmlns:a="http://schemas.openxmlformats.org/drawingml/2006/main" xmlns:r="http://schemas.openxmlformats.org/officeDocument/2006/relationships" xmlns:p="http://schemas.openxmlformats.org/presentationml/2006/main">
  <p:tag name="NUM" val="27"/>
</p:tagLst>
</file>

<file path=ppt/tags/tag77.xml><?xml version="1.0" encoding="utf-8"?>
<p:tagLst xmlns:a="http://schemas.openxmlformats.org/drawingml/2006/main" xmlns:r="http://schemas.openxmlformats.org/officeDocument/2006/relationships" xmlns:p="http://schemas.openxmlformats.org/presentationml/2006/main">
  <p:tag name="NUM" val="28"/>
</p:tagLst>
</file>

<file path=ppt/tags/tag78.xml><?xml version="1.0" encoding="utf-8"?>
<p:tagLst xmlns:a="http://schemas.openxmlformats.org/drawingml/2006/main" xmlns:r="http://schemas.openxmlformats.org/officeDocument/2006/relationships" xmlns:p="http://schemas.openxmlformats.org/presentationml/2006/main">
  <p:tag name="NUM" val="29"/>
</p:tagLst>
</file>

<file path=ppt/tags/tag79.xml><?xml version="1.0" encoding="utf-8"?>
<p:tagLst xmlns:a="http://schemas.openxmlformats.org/drawingml/2006/main" xmlns:r="http://schemas.openxmlformats.org/officeDocument/2006/relationships" xmlns:p="http://schemas.openxmlformats.org/presentationml/2006/main">
  <p:tag name="NUM" val="30"/>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32"/>
</p:tagLst>
</file>

<file path=ppt/tags/tag81.xml><?xml version="1.0" encoding="utf-8"?>
<p:tagLst xmlns:a="http://schemas.openxmlformats.org/drawingml/2006/main" xmlns:r="http://schemas.openxmlformats.org/officeDocument/2006/relationships" xmlns:p="http://schemas.openxmlformats.org/presentationml/2006/main">
  <p:tag name="NUM" val="33"/>
</p:tagLst>
</file>

<file path=ppt/tags/tag82.xml><?xml version="1.0" encoding="utf-8"?>
<p:tagLst xmlns:a="http://schemas.openxmlformats.org/drawingml/2006/main" xmlns:r="http://schemas.openxmlformats.org/officeDocument/2006/relationships" xmlns:p="http://schemas.openxmlformats.org/presentationml/2006/main">
  <p:tag name="NUM" val="34"/>
</p:tagLst>
</file>

<file path=ppt/tags/tag83.xml><?xml version="1.0" encoding="utf-8"?>
<p:tagLst xmlns:a="http://schemas.openxmlformats.org/drawingml/2006/main" xmlns:r="http://schemas.openxmlformats.org/officeDocument/2006/relationships" xmlns:p="http://schemas.openxmlformats.org/presentationml/2006/main">
  <p:tag name="NUM" val="35"/>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3"/>
</p:tagLst>
</file>

<file path=ppt/tags/tag87.xml><?xml version="1.0" encoding="utf-8"?>
<p:tagLst xmlns:a="http://schemas.openxmlformats.org/drawingml/2006/main" xmlns:r="http://schemas.openxmlformats.org/officeDocument/2006/relationships" xmlns:p="http://schemas.openxmlformats.org/presentationml/2006/main">
  <p:tag name="NUM" val="4"/>
</p:tagLst>
</file>

<file path=ppt/tags/tag88.xml><?xml version="1.0" encoding="utf-8"?>
<p:tagLst xmlns:a="http://schemas.openxmlformats.org/drawingml/2006/main" xmlns:r="http://schemas.openxmlformats.org/officeDocument/2006/relationships" xmlns:p="http://schemas.openxmlformats.org/presentationml/2006/main">
  <p:tag name="NUM" val="5"/>
</p:tagLst>
</file>

<file path=ppt/tags/tag89.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7"/>
</p:tagLst>
</file>

<file path=ppt/tags/tag91.xml><?xml version="1.0" encoding="utf-8"?>
<p:tagLst xmlns:a="http://schemas.openxmlformats.org/drawingml/2006/main" xmlns:r="http://schemas.openxmlformats.org/officeDocument/2006/relationships" xmlns:p="http://schemas.openxmlformats.org/presentationml/2006/main">
  <p:tag name="NUM" val="8"/>
</p:tagLst>
</file>

<file path=ppt/tags/tag92.xml><?xml version="1.0" encoding="utf-8"?>
<p:tagLst xmlns:a="http://schemas.openxmlformats.org/drawingml/2006/main" xmlns:r="http://schemas.openxmlformats.org/officeDocument/2006/relationships" xmlns:p="http://schemas.openxmlformats.org/presentationml/2006/main">
  <p:tag name="NUM" val="9"/>
</p:tagLst>
</file>

<file path=ppt/tags/tag93.xml><?xml version="1.0" encoding="utf-8"?>
<p:tagLst xmlns:a="http://schemas.openxmlformats.org/drawingml/2006/main" xmlns:r="http://schemas.openxmlformats.org/officeDocument/2006/relationships" xmlns:p="http://schemas.openxmlformats.org/presentationml/2006/main">
  <p:tag name="NUM" val="10"/>
</p:tagLst>
</file>

<file path=ppt/tags/tag94.xml><?xml version="1.0" encoding="utf-8"?>
<p:tagLst xmlns:a="http://schemas.openxmlformats.org/drawingml/2006/main" xmlns:r="http://schemas.openxmlformats.org/officeDocument/2006/relationships" xmlns:p="http://schemas.openxmlformats.org/presentationml/2006/main">
  <p:tag name="NUM" val="11"/>
</p:tagLst>
</file>

<file path=ppt/tags/tag95.xml><?xml version="1.0" encoding="utf-8"?>
<p:tagLst xmlns:a="http://schemas.openxmlformats.org/drawingml/2006/main" xmlns:r="http://schemas.openxmlformats.org/officeDocument/2006/relationships" xmlns:p="http://schemas.openxmlformats.org/presentationml/2006/main">
  <p:tag name="NUM" val="12"/>
</p:tagLst>
</file>

<file path=ppt/tags/tag96.xml><?xml version="1.0" encoding="utf-8"?>
<p:tagLst xmlns:a="http://schemas.openxmlformats.org/drawingml/2006/main" xmlns:r="http://schemas.openxmlformats.org/officeDocument/2006/relationships" xmlns:p="http://schemas.openxmlformats.org/presentationml/2006/main">
  <p:tag name="NUM" val="13"/>
</p:tagLst>
</file>

<file path=ppt/tags/tag97.xml><?xml version="1.0" encoding="utf-8"?>
<p:tagLst xmlns:a="http://schemas.openxmlformats.org/drawingml/2006/main" xmlns:r="http://schemas.openxmlformats.org/officeDocument/2006/relationships" xmlns:p="http://schemas.openxmlformats.org/presentationml/2006/main">
  <p:tag name="NUM" val="14"/>
</p:tagLst>
</file>

<file path=ppt/tags/tag98.xml><?xml version="1.0" encoding="utf-8"?>
<p:tagLst xmlns:a="http://schemas.openxmlformats.org/drawingml/2006/main" xmlns:r="http://schemas.openxmlformats.org/officeDocument/2006/relationships" xmlns:p="http://schemas.openxmlformats.org/presentationml/2006/main">
  <p:tag name="NUM" val="15"/>
</p:tagLst>
</file>

<file path=ppt/tags/tag99.xml><?xml version="1.0" encoding="utf-8"?>
<p:tagLst xmlns:a="http://schemas.openxmlformats.org/drawingml/2006/main" xmlns:r="http://schemas.openxmlformats.org/officeDocument/2006/relationships" xmlns:p="http://schemas.openxmlformats.org/presentationml/2006/main">
  <p:tag name="NUM" val="16"/>
</p:tagLst>
</file>

<file path=ppt/theme/theme1.xml><?xml version="1.0" encoding="utf-8"?>
<a:theme xmlns:a="http://schemas.openxmlformats.org/drawingml/2006/main" name="NRC_2023_Blue">
  <a:themeElements>
    <a:clrScheme name="NRC 2022">
      <a:dk1>
        <a:srgbClr val="000000"/>
      </a:dk1>
      <a:lt1>
        <a:srgbClr val="FFFFFF"/>
      </a:lt1>
      <a:dk2>
        <a:srgbClr val="006688"/>
      </a:dk2>
      <a:lt2>
        <a:srgbClr val="FFFFFF"/>
      </a:lt2>
      <a:accent1>
        <a:srgbClr val="004466"/>
      </a:accent1>
      <a:accent2>
        <a:srgbClr val="DD2222"/>
      </a:accent2>
      <a:accent3>
        <a:srgbClr val="00AABB"/>
      </a:accent3>
      <a:accent4>
        <a:srgbClr val="006633"/>
      </a:accent4>
      <a:accent5>
        <a:srgbClr val="87BB33"/>
      </a:accent5>
      <a:accent6>
        <a:srgbClr val="FFBB11"/>
      </a:accent6>
      <a:hlink>
        <a:srgbClr val="00799C"/>
      </a:hlink>
      <a:folHlink>
        <a:srgbClr val="00AABB"/>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lIns="0" tIns="0" rIns="0" bIns="0" rtlCol="0" anchor="ctr"/>
      <a:lstStyle>
        <a:defPPr algn="ctr">
          <a:defRPr sz="1600"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Light blue">
      <a:srgbClr val="00AABB"/>
    </a:custClr>
    <a:custClr name="Medium blue">
      <a:srgbClr val="007799"/>
    </a:custClr>
    <a:custClr name="Blue">
      <a:srgbClr val="004466"/>
    </a:custClr>
    <a:custClr name="Grey">
      <a:srgbClr val="223344"/>
    </a:custClr>
    <a:custClr name="Green">
      <a:srgbClr val="006633"/>
    </a:custClr>
    <a:custClr name="Lime green">
      <a:srgbClr val="87BB33"/>
    </a:custClr>
    <a:custClr name="Orange">
      <a:srgbClr val="FF8822"/>
    </a:custClr>
    <a:custClr name="Red">
      <a:srgbClr val="DD2222"/>
    </a:custClr>
    <a:custClr name="Eggplant">
      <a:srgbClr val="662244"/>
    </a:custClr>
    <a:custClr name="Purple">
      <a:srgbClr val="664477"/>
    </a:custClr>
    <a:custClr name="Yellow">
      <a:srgbClr val="FFBB11"/>
    </a:custClr>
    <a:custClr name="Bright Red">
      <a:srgbClr val="EE1122"/>
    </a:custClr>
    <a:custClr name="Magenta">
      <a:srgbClr val="EE2277"/>
    </a:custClr>
    <a:custClr name="Dark magenta">
      <a:srgbClr val="C92668"/>
    </a:custClr>
    <a:custClr name="Dark light blue">
      <a:srgbClr val="0099AA"/>
    </a:custClr>
    <a:custClr name="Dark medium blue">
      <a:srgbClr val="006688"/>
    </a:custClr>
    <a:custClr name="Dark blue">
      <a:srgbClr val="003355"/>
    </a:custClr>
    <a:custClr name="Dark grey">
      <a:srgbClr val="112233"/>
    </a:custClr>
    <a:custClr name="Dark green">
      <a:srgbClr val="005522"/>
    </a:custClr>
    <a:custClr name="Dark lime green">
      <a:srgbClr val="669933"/>
    </a:custClr>
    <a:custClr name="Dark orange">
      <a:srgbClr val="EE6611"/>
    </a:custClr>
    <a:custClr name="Dark red">
      <a:srgbClr val="AA0011"/>
    </a:custClr>
    <a:custClr name="Dark eggplant">
      <a:srgbClr val="550033"/>
    </a:custClr>
    <a:custClr name="Dark purple">
      <a:srgbClr val="553366"/>
    </a:custClr>
  </a:custClrLst>
  <a:extLst>
    <a:ext uri="{05A4C25C-085E-4340-85A3-A5531E510DB2}">
      <thm15:themeFamily xmlns:thm15="http://schemas.microsoft.com/office/thememl/2012/main" name="PowerPoint_blue_2023" id="{9029E52C-13E7-4A45-973F-F827497B8846}" vid="{F928EF6D-0F65-A646-AC93-8BF287DD8DF4}"/>
    </a:ext>
  </a:extLst>
</a:theme>
</file>

<file path=ppt/theme/theme2.xml><?xml version="1.0" encoding="utf-8"?>
<a:theme xmlns:a="http://schemas.openxmlformats.org/drawingml/2006/main" name="Office Theme">
  <a:themeElements>
    <a:clrScheme name="TM67302905">
      <a:dk1>
        <a:srgbClr val="000000"/>
      </a:dk1>
      <a:lt1>
        <a:srgbClr val="FFFFFF"/>
      </a:lt1>
      <a:dk2>
        <a:srgbClr val="454D55"/>
      </a:dk2>
      <a:lt2>
        <a:srgbClr val="808080"/>
      </a:lt2>
      <a:accent1>
        <a:srgbClr val="D9C369"/>
      </a:accent1>
      <a:accent2>
        <a:srgbClr val="263CC3"/>
      </a:accent2>
      <a:accent3>
        <a:srgbClr val="F2F2F2"/>
      </a:accent3>
      <a:accent4>
        <a:srgbClr val="AA4C41"/>
      </a:accent4>
      <a:accent5>
        <a:srgbClr val="2C453E"/>
      </a:accent5>
      <a:accent6>
        <a:srgbClr val="B39565"/>
      </a:accent6>
      <a:hlink>
        <a:srgbClr val="808080"/>
      </a:hlink>
      <a:folHlink>
        <a:srgbClr val="808080"/>
      </a:folHlink>
    </a:clrScheme>
    <a:fontScheme name="Custom 48">
      <a:majorFont>
        <a:latin typeface="Georgia"/>
        <a:ea typeface=""/>
        <a:cs typeface=""/>
      </a:majorFont>
      <a:minorFont>
        <a:latin typeface="Kaling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67302905_win32_SL_v6" id="{01B1D590-389A-46C5-8269-F19208F907A5}" vid="{8039636F-2BBF-4020-BA27-6E2A4D54BC4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NRC Information Management" ma:contentTypeID="0x010100430A7D5AB8084318937587729E25C4A5A5110028AF239F7FA41F49968E3277FBA55BEF" ma:contentTypeVersion="77" ma:contentTypeDescription="NRC Information Management Content Type" ma:contentTypeScope="" ma:versionID="f780bd0e58f3304a876a408abd0d715d">
  <xsd:schema xmlns:xsd="http://www.w3.org/2001/XMLSchema" xmlns:xs="http://www.w3.org/2001/XMLSchema" xmlns:p="http://schemas.microsoft.com/office/2006/metadata/properties" xmlns:ns2="afbef2df-8439-476f-8165-fe5eca0dae03" xmlns:ns3="f80b085e-ab4b-4ae7-8da8-5155dce589e3" targetNamespace="http://schemas.microsoft.com/office/2006/metadata/properties" ma:root="true" ma:fieldsID="7db5a1178eefe4f806f7abe0c3fa4661" ns2:_="" ns3:_="">
    <xsd:import namespace="afbef2df-8439-476f-8165-fe5eca0dae03"/>
    <xsd:import namespace="f80b085e-ab4b-4ae7-8da8-5155dce589e3"/>
    <xsd:element name="properties">
      <xsd:complexType>
        <xsd:sequence>
          <xsd:element name="documentManagement">
            <xsd:complexType>
              <xsd:all>
                <xsd:element ref="ns2:NRCInternalAuthor" minOccurs="0"/>
                <xsd:element ref="ns2:NRCProjectSigmaCode" minOccurs="0"/>
                <xsd:element ref="ns2:NRCATIPNumber" minOccurs="0"/>
                <xsd:element ref="ns2:NRCTravelAuthorityNumber" minOccurs="0"/>
                <xsd:element ref="ns2:NRCEmployeeName" minOccurs="0"/>
                <xsd:element ref="ns2:NRCHiringNumber" minOccurs="0"/>
                <xsd:element ref="ns2:NRCPositionClassificationNumber" minOccurs="0"/>
                <xsd:element ref="ns2:NRCPurchaseRequisitionNumber" minOccurs="0"/>
                <xsd:element ref="ns2:NRCPurchaseOrderNumber" minOccurs="0"/>
                <xsd:element ref="ns2:NRCRealPropertyReferenceNumber" minOccurs="0"/>
                <xsd:element ref="ns2:NRCDocumentNumber" minOccurs="0"/>
                <xsd:element ref="ns2:NRCDatePublished" minOccurs="0"/>
                <xsd:element ref="ns2:NRCDPBI" minOccurs="0"/>
                <xsd:element ref="ns2:f37fc3e64ed34bdf962583ac8f1ec9f0" minOccurs="0"/>
                <xsd:element ref="ns2:g7ff94a9ae214682ba150863f8b154d6" minOccurs="0"/>
                <xsd:element ref="ns2:e0a24ed51cd44118a0865fb45d927ab8" minOccurs="0"/>
                <xsd:element ref="ns2:d8062b60ad7b497face73f987d8bb778" minOccurs="0"/>
                <xsd:element ref="ns2:g95050981b4e4e45a3f57843671249ec" minOccurs="0"/>
                <xsd:element ref="ns2:TaxCatchAllLabel" minOccurs="0"/>
                <xsd:element ref="ns2:p6dd763f11c34338a087df23f0cf8f5f" minOccurs="0"/>
                <xsd:element ref="ns2:TaxCatchAll" minOccurs="0"/>
                <xsd:element ref="ns2:pf54676e55c949308d3a6ed97e04738a" minOccurs="0"/>
                <xsd:element ref="ns2:mfdd9ddd91214a10ae839e321c23013d" minOccurs="0"/>
                <xsd:element ref="ns2:cc3bc1610460406c85887e813fbe7065" minOccurs="0"/>
                <xsd:element ref="ns2:i61dde06a627420183163b10aad1dfcc" minOccurs="0"/>
                <xsd:element ref="ns2:i1b33f54cc6d4ae3a3522a4c2d8b1b9a" minOccurs="0"/>
                <xsd:element ref="ns2:f819043780f3425c90416f695818c5f7" minOccurs="0"/>
                <xsd:element ref="ns2:TaxKeywordTaxHTField"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bef2df-8439-476f-8165-fe5eca0dae03" elementFormDefault="qualified">
    <xsd:import namespace="http://schemas.microsoft.com/office/2006/documentManagement/types"/>
    <xsd:import namespace="http://schemas.microsoft.com/office/infopath/2007/PartnerControls"/>
    <xsd:element name="NRCInternalAuthor" ma:index="8" nillable="true" ma:displayName="Author (Internal)" ma:description="NRC authors and/or contributors" ma:list="UserInfo" ma:SearchPeopleOnly="false" ma:SharePointGroup="0" ma:internalName="NRCInternalAutho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NRCProjectSigmaCode" ma:index="13" nillable="true" ma:displayName="Sigma Code" ma:internalName="NRCProjectSigmaCode">
      <xsd:simpleType>
        <xsd:restriction base="dms:Text">
          <xsd:maxLength value="255"/>
        </xsd:restriction>
      </xsd:simpleType>
    </xsd:element>
    <xsd:element name="NRCATIPNumber" ma:index="14" nillable="true" ma:displayName="ATIP Reference" ma:internalName="NRCATIPNumber">
      <xsd:simpleType>
        <xsd:restriction base="dms:Text">
          <xsd:maxLength value="255"/>
        </xsd:restriction>
      </xsd:simpleType>
    </xsd:element>
    <xsd:element name="NRCTravelAuthorityNumber" ma:index="15" nillable="true" ma:displayName="Travel Authority Number" ma:internalName="NRCTravelAuthorityNumber" ma:readOnly="false">
      <xsd:simpleType>
        <xsd:restriction base="dms:Text">
          <xsd:maxLength value="255"/>
        </xsd:restriction>
      </xsd:simpleType>
    </xsd:element>
    <xsd:element name="NRCEmployeeName" ma:index="16" nillable="true" ma:displayName="Employee Name" ma:list="UserInfo" ma:SearchPeopleOnly="false" ma:SharePointGroup="0" ma:internalName="NRCEmployeeNam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NRCHiringNumber" ma:index="17" nillable="true" ma:displayName="Hiring Number" ma:internalName="NRCHiringNumber" ma:readOnly="false">
      <xsd:simpleType>
        <xsd:restriction base="dms:Text">
          <xsd:maxLength value="255"/>
        </xsd:restriction>
      </xsd:simpleType>
    </xsd:element>
    <xsd:element name="NRCPositionClassificationNumber" ma:index="18" nillable="true" ma:displayName="Position Number" ma:internalName="NRCPositionClassificationNumber" ma:readOnly="false">
      <xsd:simpleType>
        <xsd:restriction base="dms:Text">
          <xsd:maxLength value="255"/>
        </xsd:restriction>
      </xsd:simpleType>
    </xsd:element>
    <xsd:element name="NRCPurchaseRequisitionNumber" ma:index="20" nillable="true" ma:displayName="Purchase Requisition Number" ma:internalName="NRCPurchaseRequisitionNumber" ma:readOnly="false">
      <xsd:simpleType>
        <xsd:restriction base="dms:Text">
          <xsd:maxLength value="255"/>
        </xsd:restriction>
      </xsd:simpleType>
    </xsd:element>
    <xsd:element name="NRCPurchaseOrderNumber" ma:index="21" nillable="true" ma:displayName="Purchase Order Number" ma:internalName="NRCPurchaseOrderNumber" ma:readOnly="false">
      <xsd:simpleType>
        <xsd:restriction base="dms:Text">
          <xsd:maxLength value="255"/>
        </xsd:restriction>
      </xsd:simpleType>
    </xsd:element>
    <xsd:element name="NRCRealPropertyReferenceNumber" ma:index="22" nillable="true" ma:displayName="Real Property Reference Number" ma:internalName="NRCRealPropertyReferenceNumber" ma:readOnly="false">
      <xsd:simpleType>
        <xsd:restriction base="dms:Text">
          <xsd:maxLength value="255"/>
        </xsd:restriction>
      </xsd:simpleType>
    </xsd:element>
    <xsd:element name="NRCDocumentNumber" ma:index="25" nillable="true" ma:displayName="Publication Reference Number" ma:internalName="NRCDocumentNumber" ma:readOnly="false">
      <xsd:simpleType>
        <xsd:restriction base="dms:Text">
          <xsd:maxLength value="255"/>
        </xsd:restriction>
      </xsd:simpleType>
    </xsd:element>
    <xsd:element name="NRCDatePublished" ma:index="26" nillable="true" ma:displayName="Publication Date" ma:format="DateOnly" ma:internalName="NRCDatePublished" ma:readOnly="false">
      <xsd:simpleType>
        <xsd:restriction base="dms:DateTime"/>
      </xsd:simpleType>
    </xsd:element>
    <xsd:element name="NRCDPBI" ma:index="27" nillable="true" ma:displayName="Organizational Unit" ma:description="$Resources:nrcedrms,fldOrganizationDesc;" ma:internalName="NRCDPBI">
      <xsd:simpleType>
        <xsd:restriction base="dms:Text">
          <xsd:maxLength value="255"/>
        </xsd:restriction>
      </xsd:simpleType>
    </xsd:element>
    <xsd:element name="f37fc3e64ed34bdf962583ac8f1ec9f0" ma:index="28" nillable="true" ma:taxonomy="true" ma:internalName="f37fc3e64ed34bdf962583ac8f1ec9f0" ma:taxonomyFieldName="NRCClientInternal" ma:displayName="Client (Internal)" ma:readOnly="false" ma:default="" ma:fieldId="{f37fc3e6-4ed3-4bdf-9625-83ac8f1ec9f0}" ma:taxonomyMulti="true" ma:sspId="b7f8ff9b-d484-41e1-a6b0-e0e511ed9303" ma:termSetId="5b70f057-b794-4439-8653-dc8b3ebf0393" ma:anchorId="8322ac72-8eba-4bd4-856e-dcba3c6725b7" ma:open="false" ma:isKeyword="false">
      <xsd:complexType>
        <xsd:sequence>
          <xsd:element ref="pc:Terms" minOccurs="0" maxOccurs="1"/>
        </xsd:sequence>
      </xsd:complexType>
    </xsd:element>
    <xsd:element name="g7ff94a9ae214682ba150863f8b154d6" ma:index="30" nillable="true" ma:taxonomy="true" ma:internalName="g7ff94a9ae214682ba150863f8b154d6" ma:taxonomyFieldName="NRCClientExternal" ma:displayName="Client (External)" ma:readOnly="false" ma:default="" ma:fieldId="{07ff94a9-ae21-4682-ba15-0863f8b154d6}" ma:taxonomyMulti="true" ma:sspId="b7f8ff9b-d484-41e1-a6b0-e0e511ed9303" ma:termSetId="a126c4bb-0294-494a-a138-c85719a484cf" ma:anchorId="00000000-0000-0000-0000-000000000000" ma:open="true" ma:isKeyword="false">
      <xsd:complexType>
        <xsd:sequence>
          <xsd:element ref="pc:Terms" minOccurs="0" maxOccurs="1"/>
        </xsd:sequence>
      </xsd:complexType>
    </xsd:element>
    <xsd:element name="e0a24ed51cd44118a0865fb45d927ab8" ma:index="31" ma:taxonomy="true" ma:internalName="e0a24ed51cd44118a0865fb45d927ab8" ma:taxonomyFieldName="NRCDocumentType" ma:displayName="Document Type" ma:default="" ma:fieldId="{e0a24ed5-1cd4-4118-a086-5fb45d927ab8}" ma:sspId="b7f8ff9b-d484-41e1-a6b0-e0e511ed9303" ma:termSetId="f2057938-f95d-4714-947d-418ab5214de9" ma:anchorId="00000000-0000-0000-0000-000000000000" ma:open="false" ma:isKeyword="false">
      <xsd:complexType>
        <xsd:sequence>
          <xsd:element ref="pc:Terms" minOccurs="0" maxOccurs="1"/>
        </xsd:sequence>
      </xsd:complexType>
    </xsd:element>
    <xsd:element name="d8062b60ad7b497face73f987d8bb778" ma:index="33" ma:taxonomy="true" ma:internalName="d8062b60ad7b497face73f987d8bb778" ma:taxonomyFieldName="NRCLanguage" ma:displayName="Language" ma:readOnly="false" ma:default="1;#Anglais|f94c6bab-a461-4bd5-a4c3-0ae39bf930ba" ma:fieldId="{d8062b60-ad7b-497f-ace7-3f987d8bb778}" ma:sspId="b7f8ff9b-d484-41e1-a6b0-e0e511ed9303" ma:termSetId="417dcd62-d173-4e99-8944-bf86c2f665f1" ma:anchorId="00000000-0000-0000-0000-000000000000" ma:open="false" ma:isKeyword="false">
      <xsd:complexType>
        <xsd:sequence>
          <xsd:element ref="pc:Terms" minOccurs="0" maxOccurs="1"/>
        </xsd:sequence>
      </xsd:complexType>
    </xsd:element>
    <xsd:element name="g95050981b4e4e45a3f57843671249ec" ma:index="36" nillable="true" ma:taxonomy="true" ma:internalName="g95050981b4e4e45a3f57843671249ec" ma:taxonomyFieldName="NRCCommittee" ma:displayName="NRC Committee" ma:readOnly="false" ma:default="" ma:fieldId="{09505098-1b4e-4e45-a3f5-7843671249ec}" ma:taxonomyMulti="true" ma:sspId="b7f8ff9b-d484-41e1-a6b0-e0e511ed9303" ma:termSetId="6bbcfce6-bb68-4edc-9254-abd3b126b845" ma:anchorId="00000000-0000-0000-0000-000000000000" ma:open="true" ma:isKeyword="false">
      <xsd:complexType>
        <xsd:sequence>
          <xsd:element ref="pc:Terms" minOccurs="0" maxOccurs="1"/>
        </xsd:sequence>
      </xsd:complexType>
    </xsd:element>
    <xsd:element name="TaxCatchAllLabel" ma:index="37" nillable="true" ma:displayName="Taxonomy Catch All Column1" ma:hidden="true" ma:list="{3765f10c-1012-44ea-a09a-1bce4530e2e2}" ma:internalName="TaxCatchAllLabel" ma:readOnly="true" ma:showField="CatchAllDataLabel" ma:web="f80b085e-ab4b-4ae7-8da8-5155dce589e3">
      <xsd:complexType>
        <xsd:complexContent>
          <xsd:extension base="dms:MultiChoiceLookup">
            <xsd:sequence>
              <xsd:element name="Value" type="dms:Lookup" maxOccurs="unbounded" minOccurs="0" nillable="true"/>
            </xsd:sequence>
          </xsd:extension>
        </xsd:complexContent>
      </xsd:complexType>
    </xsd:element>
    <xsd:element name="p6dd763f11c34338a087df23f0cf8f5f" ma:index="39" nillable="true" ma:taxonomy="true" ma:internalName="p6dd763f11c34338a087df23f0cf8f5f" ma:taxonomyFieldName="NRCExternalAuthor" ma:displayName="Author (External)" ma:readOnly="false" ma:default="" ma:fieldId="{96dd763f-11c3-4338-a087-df23f0cf8f5f}" ma:taxonomyMulti="true" ma:sspId="b7f8ff9b-d484-41e1-a6b0-e0e511ed9303" ma:termSetId="a8862b9e-9a92-47b1-acd8-d7cc81dd2524" ma:anchorId="00000000-0000-0000-0000-000000000000" ma:open="true" ma:isKeyword="false">
      <xsd:complexType>
        <xsd:sequence>
          <xsd:element ref="pc:Terms" minOccurs="0" maxOccurs="1"/>
        </xsd:sequence>
      </xsd:complexType>
    </xsd:element>
    <xsd:element name="TaxCatchAll" ma:index="40" nillable="true" ma:displayName="Taxonomy Catch All Column" ma:hidden="true" ma:list="{3765f10c-1012-44ea-a09a-1bce4530e2e2}" ma:internalName="TaxCatchAll" ma:showField="CatchAllData" ma:web="f80b085e-ab4b-4ae7-8da8-5155dce589e3">
      <xsd:complexType>
        <xsd:complexContent>
          <xsd:extension base="dms:MultiChoiceLookup">
            <xsd:sequence>
              <xsd:element name="Value" type="dms:Lookup" maxOccurs="unbounded" minOccurs="0" nillable="true"/>
            </xsd:sequence>
          </xsd:extension>
        </xsd:complexContent>
      </xsd:complexType>
    </xsd:element>
    <xsd:element name="pf54676e55c949308d3a6ed97e04738a" ma:index="41" ma:taxonomy="true" ma:internalName="pf54676e55c949308d3a6ed97e04738a" ma:taxonomyFieldName="NRCActivity" ma:displayName="Activity" ma:readOnly="false" ma:default="" ma:fieldId="{9f54676e-55c9-4930-8d3a-6ed97e04738a}" ma:sspId="b7f8ff9b-d484-41e1-a6b0-e0e511ed9303" ma:termSetId="f5972e15-07f6-4871-9530-9df0c0903d64" ma:anchorId="00000000-0000-0000-0000-000000000000" ma:open="false" ma:isKeyword="false">
      <xsd:complexType>
        <xsd:sequence>
          <xsd:element ref="pc:Terms" minOccurs="0" maxOccurs="1"/>
        </xsd:sequence>
      </xsd:complexType>
    </xsd:element>
    <xsd:element name="mfdd9ddd91214a10ae839e321c23013d" ma:index="42" nillable="true" ma:taxonomy="true" ma:internalName="mfdd9ddd91214a10ae839e321c23013d" ma:taxonomyFieldName="NRCJobClassification" ma:displayName="Job Classification" ma:readOnly="false" ma:default="" ma:fieldId="{6fdd9ddd-9121-4a10-ae83-9e321c23013d}" ma:sspId="b7f8ff9b-d484-41e1-a6b0-e0e511ed9303" ma:termSetId="310498cf-7343-4b4b-a3d9-5ee81ccadca2" ma:anchorId="00000000-0000-0000-0000-000000000000" ma:open="false" ma:isKeyword="false">
      <xsd:complexType>
        <xsd:sequence>
          <xsd:element ref="pc:Terms" minOccurs="0" maxOccurs="1"/>
        </xsd:sequence>
      </xsd:complexType>
    </xsd:element>
    <xsd:element name="cc3bc1610460406c85887e813fbe7065" ma:index="43" ma:taxonomy="true" ma:internalName="cc3bc1610460406c85887e813fbe7065" ma:taxonomyFieldName="NRCSecurityClassification" ma:displayName="Sensitivity" ma:readOnly="false" ma:default="" ma:fieldId="{cc3bc161-0460-406c-8588-7e813fbe7065}" ma:sspId="b7f8ff9b-d484-41e1-a6b0-e0e511ed9303" ma:termSetId="4a36753a-bfea-45df-a47b-de204fdf8871" ma:anchorId="00000000-0000-0000-0000-000000000000" ma:open="false" ma:isKeyword="false">
      <xsd:complexType>
        <xsd:sequence>
          <xsd:element ref="pc:Terms" minOccurs="0" maxOccurs="1"/>
        </xsd:sequence>
      </xsd:complexType>
    </xsd:element>
    <xsd:element name="i61dde06a627420183163b10aad1dfcc" ma:index="44" nillable="true" ma:taxonomy="true" ma:internalName="i61dde06a627420183163b10aad1dfcc" ma:taxonomyFieldName="NRCFiscalYear" ma:displayName="Fiscal Year/Quarter/Month" ma:default="" ma:fieldId="{261dde06-a627-4201-8316-3b10aad1dfcc}" ma:sspId="b7f8ff9b-d484-41e1-a6b0-e0e511ed9303" ma:termSetId="f61b1e79-d0c4-4196-af37-f88d57651e83" ma:anchorId="00000000-0000-0000-0000-000000000000" ma:open="false" ma:isKeyword="false">
      <xsd:complexType>
        <xsd:sequence>
          <xsd:element ref="pc:Terms" minOccurs="0" maxOccurs="1"/>
        </xsd:sequence>
      </xsd:complexType>
    </xsd:element>
    <xsd:element name="i1b33f54cc6d4ae3a3522a4c2d8b1b9a" ma:index="46" nillable="true" ma:taxonomy="true" ma:internalName="i1b33f54cc6d4ae3a3522a4c2d8b1b9a" ma:taxonomyFieldName="NRCProject" ma:displayName="Project Name" ma:readOnly="false" ma:default="" ma:fieldId="{21b33f54-cc6d-4ae3-a352-2a4c2d8b1b9a}" ma:taxonomyMulti="true" ma:sspId="b7f8ff9b-d484-41e1-a6b0-e0e511ed9303" ma:termSetId="92420379-0323-42ab-b3f6-8a3d36c26194" ma:anchorId="00000000-0000-0000-0000-000000000000" ma:open="true" ma:isKeyword="false">
      <xsd:complexType>
        <xsd:sequence>
          <xsd:element ref="pc:Terms" minOccurs="0" maxOccurs="1"/>
        </xsd:sequence>
      </xsd:complexType>
    </xsd:element>
    <xsd:element name="f819043780f3425c90416f695818c5f7" ma:index="47" nillable="true" ma:taxonomy="true" ma:internalName="f819043780f3425c90416f695818c5f7" ma:taxonomyFieldName="NRCLocation2" ma:displayName="NRC Location" ma:readOnly="false" ma:default="" ma:fieldId="{f8190437-80f3-425c-9041-6f695818c5f7}" ma:sspId="b7f8ff9b-d484-41e1-a6b0-e0e511ed9303" ma:termSetId="fbc0f9c8-2946-4d9f-8a92-39c75c14a46e" ma:anchorId="00000000-0000-0000-0000-000000000000" ma:open="false" ma:isKeyword="false">
      <xsd:complexType>
        <xsd:sequence>
          <xsd:element ref="pc:Terms" minOccurs="0" maxOccurs="1"/>
        </xsd:sequence>
      </xsd:complexType>
    </xsd:element>
    <xsd:element name="TaxKeywordTaxHTField" ma:index="48" nillable="true" ma:taxonomy="true" ma:internalName="TaxKeywordTaxHTField" ma:taxonomyFieldName="TaxKeyword" ma:displayName="Enterprise Keywords" ma:readOnly="false" ma:fieldId="{23f27201-bee3-471e-b2e7-b64fd8b7ca38}" ma:taxonomyMulti="true" ma:sspId="b7f8ff9b-d484-41e1-a6b0-e0e511ed9303"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80b085e-ab4b-4ae7-8da8-5155dce589e3" elementFormDefault="qualified">
    <xsd:import namespace="http://schemas.microsoft.com/office/2006/documentManagement/types"/>
    <xsd:import namespace="http://schemas.microsoft.com/office/infopath/2007/PartnerControls"/>
    <xsd:element name="_dlc_DocId" ma:index="49" nillable="true" ma:displayName="Document ID Value" ma:description="The value of the document ID assigned to this item." ma:internalName="_dlc_DocId" ma:readOnly="true">
      <xsd:simpleType>
        <xsd:restriction base="dms:Text"/>
      </xsd:simpleType>
    </xsd:element>
    <xsd:element name="_dlc_DocIdUrl" ma:index="5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5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3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b7f8ff9b-d484-41e1-a6b0-e0e511ed9303" ContentTypeId="0x010100430A7D5AB8084318937587729E25C4A5A511" PreviousValue="false"/>
</file>

<file path=customXml/item5.xml><?xml version="1.0" encoding="utf-8"?>
<p:properties xmlns:p="http://schemas.microsoft.com/office/2006/metadata/properties" xmlns:xsi="http://www.w3.org/2001/XMLSchema-instance" xmlns:pc="http://schemas.microsoft.com/office/infopath/2007/PartnerControls">
  <documentManagement>
    <NRCATIPNumber xmlns="afbef2df-8439-476f-8165-fe5eca0dae03" xsi:nil="true"/>
    <NRCTravelAuthorityNumber xmlns="afbef2df-8439-476f-8165-fe5eca0dae03" xsi:nil="true"/>
    <NRCEmployeeName xmlns="afbef2df-8439-476f-8165-fe5eca0dae03">
      <UserInfo>
        <DisplayName/>
        <AccountId xsi:nil="true"/>
        <AccountType/>
      </UserInfo>
    </NRCEmployeeName>
    <NRCHiringNumber xmlns="afbef2df-8439-476f-8165-fe5eca0dae03" xsi:nil="true"/>
    <NRCRealPropertyReferenceNumber xmlns="afbef2df-8439-476f-8165-fe5eca0dae03" xsi:nil="true"/>
    <g95050981b4e4e45a3f57843671249ec xmlns="afbef2df-8439-476f-8165-fe5eca0dae03">
      <Terms xmlns="http://schemas.microsoft.com/office/infopath/2007/PartnerControls"/>
    </g95050981b4e4e45a3f57843671249ec>
    <NRCDocumentNumber xmlns="afbef2df-8439-476f-8165-fe5eca0dae03" xsi:nil="true"/>
    <e0a24ed51cd44118a0865fb45d927ab8 xmlns="afbef2df-8439-476f-8165-fe5eca0dae03">
      <Terms xmlns="http://schemas.microsoft.com/office/infopath/2007/PartnerControls">
        <TermInfo xmlns="http://schemas.microsoft.com/office/infopath/2007/PartnerControls">
          <TermName xmlns="http://schemas.microsoft.com/office/infopath/2007/PartnerControls">Communications or promotional material</TermName>
          <TermId xmlns="http://schemas.microsoft.com/office/infopath/2007/PartnerControls">0450a496-da60-477f-ac7b-6caf85b899a5</TermId>
        </TermInfo>
      </Terms>
    </e0a24ed51cd44118a0865fb45d927ab8>
    <d8062b60ad7b497face73f987d8bb778 xmlns="afbef2df-8439-476f-8165-fe5eca0dae03">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f94c6bab-a461-4bd5-a4c3-0ae39bf930ba</TermId>
        </TermInfo>
      </Terms>
    </d8062b60ad7b497face73f987d8bb778>
    <TaxKeywordTaxHTField xmlns="afbef2df-8439-476f-8165-fe5eca0dae03">
      <Terms xmlns="http://schemas.microsoft.com/office/infopath/2007/PartnerControls"/>
    </TaxKeywordTaxHTField>
    <NRCDatePublished xmlns="afbef2df-8439-476f-8165-fe5eca0dae03" xsi:nil="true"/>
    <f819043780f3425c90416f695818c5f7 xmlns="afbef2df-8439-476f-8165-fe5eca0dae03">
      <Terms xmlns="http://schemas.microsoft.com/office/infopath/2007/PartnerControls"/>
    </f819043780f3425c90416f695818c5f7>
    <NRCProjectSigmaCode xmlns="afbef2df-8439-476f-8165-fe5eca0dae03" xsi:nil="true"/>
    <NRCPurchaseRequisitionNumber xmlns="afbef2df-8439-476f-8165-fe5eca0dae03" xsi:nil="true"/>
    <pf54676e55c949308d3a6ed97e04738a xmlns="afbef2df-8439-476f-8165-fe5eca0dae03">
      <Terms xmlns="http://schemas.microsoft.com/office/infopath/2007/PartnerControls">
        <TermInfo xmlns="http://schemas.microsoft.com/office/infopath/2007/PartnerControls">
          <TermName xmlns="http://schemas.microsoft.com/office/infopath/2007/PartnerControls">Information diffusion to target audience</TermName>
          <TermId xmlns="http://schemas.microsoft.com/office/infopath/2007/PartnerControls">e8991abe-d5ae-40eb-9ef7-66eda734e328</TermId>
        </TermInfo>
      </Terms>
    </pf54676e55c949308d3a6ed97e04738a>
    <mfdd9ddd91214a10ae839e321c23013d xmlns="afbef2df-8439-476f-8165-fe5eca0dae03">
      <Terms xmlns="http://schemas.microsoft.com/office/infopath/2007/PartnerControls"/>
    </mfdd9ddd91214a10ae839e321c23013d>
    <NRCPurchaseOrderNumber xmlns="afbef2df-8439-476f-8165-fe5eca0dae03" xsi:nil="true"/>
    <NRCInternalAuthor xmlns="afbef2df-8439-476f-8165-fe5eca0dae03">
      <UserInfo>
        <DisplayName/>
        <AccountId xsi:nil="true"/>
        <AccountType/>
      </UserInfo>
    </NRCInternalAuthor>
    <NRCPositionClassificationNumber xmlns="afbef2df-8439-476f-8165-fe5eca0dae03" xsi:nil="true"/>
    <NRCDPBI xmlns="afbef2df-8439-476f-8165-fe5eca0dae03">KITS|SSIT</NRCDPBI>
    <f37fc3e64ed34bdf962583ac8f1ec9f0 xmlns="afbef2df-8439-476f-8165-fe5eca0dae03">
      <Terms xmlns="http://schemas.microsoft.com/office/infopath/2007/PartnerControls"/>
    </f37fc3e64ed34bdf962583ac8f1ec9f0>
    <i1b33f54cc6d4ae3a3522a4c2d8b1b9a xmlns="afbef2df-8439-476f-8165-fe5eca0dae03">
      <Terms xmlns="http://schemas.microsoft.com/office/infopath/2007/PartnerControls"/>
    </i1b33f54cc6d4ae3a3522a4c2d8b1b9a>
    <g7ff94a9ae214682ba150863f8b154d6 xmlns="afbef2df-8439-476f-8165-fe5eca0dae03">
      <Terms xmlns="http://schemas.microsoft.com/office/infopath/2007/PartnerControls"/>
    </g7ff94a9ae214682ba150863f8b154d6>
    <p6dd763f11c34338a087df23f0cf8f5f xmlns="afbef2df-8439-476f-8165-fe5eca0dae03">
      <Terms xmlns="http://schemas.microsoft.com/office/infopath/2007/PartnerControls"/>
    </p6dd763f11c34338a087df23f0cf8f5f>
    <cc3bc1610460406c85887e813fbe7065 xmlns="afbef2df-8439-476f-8165-fe5eca0dae03">
      <Terms xmlns="http://schemas.microsoft.com/office/infopath/2007/PartnerControls">
        <TermInfo xmlns="http://schemas.microsoft.com/office/infopath/2007/PartnerControls">
          <TermName xmlns="http://schemas.microsoft.com/office/infopath/2007/PartnerControls">Unclassified</TermName>
          <TermId xmlns="http://schemas.microsoft.com/office/infopath/2007/PartnerControls">03724d9f-e818-48c5-9ef5-c080aac8461f</TermId>
        </TermInfo>
      </Terms>
    </cc3bc1610460406c85887e813fbe7065>
    <i61dde06a627420183163b10aad1dfcc xmlns="afbef2df-8439-476f-8165-fe5eca0dae03">
      <Terms xmlns="http://schemas.microsoft.com/office/infopath/2007/PartnerControls"/>
    </i61dde06a627420183163b10aad1dfcc>
    <TaxCatchAll xmlns="afbef2df-8439-476f-8165-fe5eca0dae03">
      <Value>3</Value>
      <Value>226</Value>
      <Value>351</Value>
      <Value>1</Value>
    </TaxCatchAll>
    <_dlc_DocId xmlns="f80b085e-ab4b-4ae7-8da8-5155dce589e3">KMGSDOC-193211967-784</_dlc_DocId>
    <_dlc_DocIdUrl xmlns="f80b085e-ab4b-4ae7-8da8-5155dce589e3">
      <Url>https://doczone.nrc-cnrc.gc.ca/sites/km-gs/lims/_layouts/15/DocIdRedir.aspx?ID=KMGSDOC-193211967-784</Url>
      <Description>KMGSDOC-193211967-784</Description>
    </_dlc_DocIdUrl>
  </documentManagement>
</p:properties>
</file>

<file path=customXml/itemProps1.xml><?xml version="1.0" encoding="utf-8"?>
<ds:datastoreItem xmlns:ds="http://schemas.openxmlformats.org/officeDocument/2006/customXml" ds:itemID="{75F64EA4-079E-4F91-82BE-31B25F31D2E7}">
  <ds:schemaRefs>
    <ds:schemaRef ds:uri="http://schemas.microsoft.com/sharepoint/events"/>
  </ds:schemaRefs>
</ds:datastoreItem>
</file>

<file path=customXml/itemProps2.xml><?xml version="1.0" encoding="utf-8"?>
<ds:datastoreItem xmlns:ds="http://schemas.openxmlformats.org/officeDocument/2006/customXml" ds:itemID="{94C08ECF-F224-4B87-8325-36DEE54901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bef2df-8439-476f-8165-fe5eca0dae03"/>
    <ds:schemaRef ds:uri="f80b085e-ab4b-4ae7-8da8-5155dce589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C28D5E-8C5C-4C3F-8CD7-C1A395900776}">
  <ds:schemaRefs>
    <ds:schemaRef ds:uri="http://schemas.microsoft.com/sharepoint/v3/contenttype/forms"/>
  </ds:schemaRefs>
</ds:datastoreItem>
</file>

<file path=customXml/itemProps4.xml><?xml version="1.0" encoding="utf-8"?>
<ds:datastoreItem xmlns:ds="http://schemas.openxmlformats.org/officeDocument/2006/customXml" ds:itemID="{E36EA265-A9CA-4E27-8B13-AD6374C2AE1F}">
  <ds:schemaRefs>
    <ds:schemaRef ds:uri="Microsoft.SharePoint.Taxonomy.ContentTypeSync"/>
  </ds:schemaRefs>
</ds:datastoreItem>
</file>

<file path=customXml/itemProps5.xml><?xml version="1.0" encoding="utf-8"?>
<ds:datastoreItem xmlns:ds="http://schemas.openxmlformats.org/officeDocument/2006/customXml" ds:itemID="{76534C9F-082C-4B22-925C-9407222C3351}">
  <ds:schemaRefs>
    <ds:schemaRef ds:uri="http://www.w3.org/XML/1998/namespace"/>
    <ds:schemaRef ds:uri="afbef2df-8439-476f-8165-fe5eca0dae03"/>
    <ds:schemaRef ds:uri="f80b085e-ab4b-4ae7-8da8-5155dce589e3"/>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purl.org/dc/terms/"/>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6884</TotalTime>
  <Words>9043</Words>
  <Application>Microsoft Office PowerPoint</Application>
  <PresentationFormat>On-screen Show (16:9)</PresentationFormat>
  <Paragraphs>707</Paragraphs>
  <Slides>28</Slides>
  <Notes>28</Notes>
  <HiddenSlides>1</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28</vt:i4>
      </vt:variant>
    </vt:vector>
  </HeadingPairs>
  <TitlesOfParts>
    <vt:vector size="42" baseType="lpstr">
      <vt:lpstr>-apple-system</vt:lpstr>
      <vt:lpstr>Arial</vt:lpstr>
      <vt:lpstr>Bahnschrift Light</vt:lpstr>
      <vt:lpstr>Calibri</vt:lpstr>
      <vt:lpstr>Calibri Light</vt:lpstr>
      <vt:lpstr>Comic Sans MS</vt:lpstr>
      <vt:lpstr>Courier New</vt:lpstr>
      <vt:lpstr>Georgia</vt:lpstr>
      <vt:lpstr>Kalinga</vt:lpstr>
      <vt:lpstr>Roboto</vt:lpstr>
      <vt:lpstr>Times New Roman</vt:lpstr>
      <vt:lpstr>Wingdings</vt:lpstr>
      <vt:lpstr>NRC_2023_Blue</vt:lpstr>
      <vt:lpstr>Office Theme</vt:lpstr>
      <vt:lpstr>La Bibliothèque du CNRC fête ses 100 ans!</vt:lpstr>
      <vt:lpstr>Sujets</vt:lpstr>
      <vt:lpstr>Quelques abréviations</vt:lpstr>
      <vt:lpstr>Naissance et évolution</vt:lpstr>
      <vt:lpstr>Les débuts</vt:lpstr>
      <vt:lpstr>Information scientifique, technique et médicale (STM)</vt:lpstr>
      <vt:lpstr>Histoire de la Bibliothèque scientifique nationale</vt:lpstr>
      <vt:lpstr>Histoire de la Bibliothèque scientifique nationale</vt:lpstr>
      <vt:lpstr>Histoire de la Bibliothèque scientifique nationale</vt:lpstr>
      <vt:lpstr>Histoire de la Bibliothèque scientifique nationale</vt:lpstr>
      <vt:lpstr>Les nouveaux services  que nous offrons</vt:lpstr>
      <vt:lpstr>Services de bibliothèque et de gestion de l’information</vt:lpstr>
      <vt:lpstr>SBGI : Nouveaux services</vt:lpstr>
      <vt:lpstr>PowerPoint Presentation</vt:lpstr>
      <vt:lpstr>PowerPoint Presentation</vt:lpstr>
      <vt:lpstr>SBGI : Nouveaux services</vt:lpstr>
      <vt:lpstr>PowerPoint Presentation</vt:lpstr>
      <vt:lpstr>SBGI : Nouveaux services</vt:lpstr>
      <vt:lpstr>PowerPoint Presentation</vt:lpstr>
      <vt:lpstr>SBGI : Nouveaux services</vt:lpstr>
      <vt:lpstr>PowerPoint Presentation</vt:lpstr>
      <vt:lpstr>SBGI : Nouveaux services</vt:lpstr>
      <vt:lpstr>PowerPoint Presentation</vt:lpstr>
      <vt:lpstr>Que nous réserve l’avenir? </vt:lpstr>
      <vt:lpstr>Contactez-nous</vt:lpstr>
      <vt:lpstr>Des questions?</vt:lpstr>
      <vt:lpstr>Merci</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 Library</dc:title>
  <dc:creator>Patterson, Liane</dc:creator>
  <cp:keywords/>
  <cp:lastModifiedBy>Boulanger, Chantale</cp:lastModifiedBy>
  <cp:revision>243</cp:revision>
  <dcterms:created xsi:type="dcterms:W3CDTF">2024-06-11T16:38:24Z</dcterms:created>
  <dcterms:modified xsi:type="dcterms:W3CDTF">2024-12-19T17:03:43Z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0x010100430A7D5AB8084318937587729E25C4A5A5110028AF239F7FA41F49968E3277FBA55BEF</vt:lpwstr>
  </property>
  <property fmtid="{D5CDD505-2E9C-101B-9397-08002B2CF9AE}" pid="3" name="NRCLanguage">
    <vt:lpwstr>1;#English|f94c6bab-a461-4bd5-a4c3-0ae39bf930ba</vt:lpwstr>
  </property>
  <property fmtid="{D5CDD505-2E9C-101B-9397-08002B2CF9AE}" pid="4" name="_dlc_DocIdItemGuid">
    <vt:lpwstr>697763d6-99ab-4529-a857-6a2ac5fb5443</vt:lpwstr>
  </property>
  <property fmtid="{D5CDD505-2E9C-101B-9397-08002B2CF9AE}" pid="5" name="NRCProject">
    <vt:lpwstr/>
  </property>
  <property fmtid="{D5CDD505-2E9C-101B-9397-08002B2CF9AE}" pid="6" name="TaxKeyword">
    <vt:lpwstr/>
  </property>
  <property fmtid="{D5CDD505-2E9C-101B-9397-08002B2CF9AE}" pid="7" name="f73fa9820b2348d6b2255a1d0a5359df">
    <vt:lpwstr/>
  </property>
  <property fmtid="{D5CDD505-2E9C-101B-9397-08002B2CF9AE}" pid="8" name="NRCClientExternal">
    <vt:lpwstr/>
  </property>
  <property fmtid="{D5CDD505-2E9C-101B-9397-08002B2CF9AE}" pid="9" name="NRCCommittee">
    <vt:lpwstr/>
  </property>
  <property fmtid="{D5CDD505-2E9C-101B-9397-08002B2CF9AE}" pid="10" name="NRCClientInternal">
    <vt:lpwstr/>
  </property>
  <property fmtid="{D5CDD505-2E9C-101B-9397-08002B2CF9AE}" pid="11" name="NRCExternalAuthor">
    <vt:lpwstr/>
  </property>
  <property fmtid="{D5CDD505-2E9C-101B-9397-08002B2CF9AE}" pid="12" name="NRCSecurityClassification">
    <vt:lpwstr>3;#Unclassified|03724d9f-e818-48c5-9ef5-c080aac8461f</vt:lpwstr>
  </property>
  <property fmtid="{D5CDD505-2E9C-101B-9397-08002B2CF9AE}" pid="13" name="NRCActivity">
    <vt:lpwstr>226;#Information diffusion to target audience|e8991abe-d5ae-40eb-9ef7-66eda734e328</vt:lpwstr>
  </property>
  <property fmtid="{D5CDD505-2E9C-101B-9397-08002B2CF9AE}" pid="14" name="NRCDocumentType">
    <vt:lpwstr>351;#Communications or promotional material|0450a496-da60-477f-ac7b-6caf85b899a5</vt:lpwstr>
  </property>
  <property fmtid="{D5CDD505-2E9C-101B-9397-08002B2CF9AE}" pid="15" name="NRCLocation2">
    <vt:lpwstr/>
  </property>
  <property fmtid="{D5CDD505-2E9C-101B-9397-08002B2CF9AE}" pid="16" name="NRCJobClassification">
    <vt:lpwstr/>
  </property>
  <property fmtid="{D5CDD505-2E9C-101B-9397-08002B2CF9AE}" pid="17" name="NRCFiscalYear">
    <vt:lpwstr/>
  </property>
  <property fmtid="{D5CDD505-2E9C-101B-9397-08002B2CF9AE}" pid="18" name="NRCMediaType">
    <vt:lpwstr/>
  </property>
</Properties>
</file>